
<file path=[Content_Types].xml><?xml version="1.0" encoding="utf-8"?>
<Types xmlns="http://schemas.openxmlformats.org/package/2006/content-types">
  <Override PartName="/ppt/slideMasters/slideMaster3.xml" ContentType="application/vnd.openxmlformats-officedocument.presentationml.slideMaster+xml"/>
  <Override PartName="/ppt/slides/slide29.xml" ContentType="application/vnd.openxmlformats-officedocument.presentationml.slide+xml"/>
  <Override PartName="/ppt/slideLayouts/slideLayout39.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86.xml" ContentType="application/vnd.openxmlformats-officedocument.presentationml.slideLayout+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53.xml" ContentType="application/vnd.openxmlformats-officedocument.presentationml.slideLayout+xml"/>
  <Override PartName="/ppt/slideLayouts/slideLayout82.xml" ContentType="application/vnd.openxmlformats-officedocument.presentationml.slideLayout+xml"/>
  <Default Extension="xml" ContentType="application/xml"/>
  <Override PartName="/ppt/slides/slide14.xml" ContentType="application/vnd.openxmlformats-officedocument.presentationml.slide+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42.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Masters/slideMaster8.xml" ContentType="application/vnd.openxmlformats-officedocument.presentationml.slideMaster+xml"/>
  <Override PartName="/ppt/slideMasters/slideMaster11.xml" ContentType="application/vnd.openxmlformats-officedocument.presentationml.slideMaster+xml"/>
  <Override PartName="/ppt/slideMasters/slideMaster4.xml" ContentType="application/vnd.openxmlformats-officedocument.presentationml.slideMaster+xml"/>
  <Override PartName="/ppt/slides/slide9.xml" ContentType="application/vnd.openxmlformats-officedocument.presentationml.slide+xml"/>
  <Override PartName="/ppt/viewProps.xml" ContentType="application/vnd.openxmlformats-officedocument.presentationml.viewProps+xml"/>
  <Override PartName="/ppt/theme/theme6.xml" ContentType="application/vnd.openxmlformats-officedocument.theme+xml"/>
  <Override PartName="/ppt/slideLayouts/slideLayout69.xml" ContentType="application/vnd.openxmlformats-officedocument.presentationml.slideLayout+xml"/>
  <Override PartName="/ppt/slideLayouts/slideLayout87.xml" ContentType="application/vnd.openxmlformats-officedocument.presentationml.slideLayout+xml"/>
  <Override PartName="/ppt/theme/theme10.xml" ContentType="application/vnd.openxmlformats-officedocument.theme+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slideLayouts/slideLayout58.xml" ContentType="application/vnd.openxmlformats-officedocument.presentationml.slideLayout+xml"/>
  <Override PartName="/ppt/slideLayouts/slideLayout76.xml" ContentType="application/vnd.openxmlformats-officedocument.presentationml.slideLayout+xml"/>
  <Override PartName="/ppt/slides/slide26.xml" ContentType="application/vnd.openxmlformats-officedocument.presentationml.slide+xml"/>
  <Override PartName="/ppt/presProps.xml" ContentType="application/vnd.openxmlformats-officedocument.presentationml.presProps+xml"/>
  <Override PartName="/ppt/slideLayouts/slideLayout18.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slideLayouts/slideLayout65.xml" ContentType="application/vnd.openxmlformats-officedocument.presentationml.slideLayout+xml"/>
  <Override PartName="/ppt/slideLayouts/slideLayout83.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slideLayouts/slideLayout16.xml" ContentType="application/vnd.openxmlformats-officedocument.presentationml.slideLayout+xml"/>
  <Default Extension="emf" ContentType="image/x-emf"/>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63.xml" ContentType="application/vnd.openxmlformats-officedocument.presentationml.slideLayout+xml"/>
  <Override PartName="/ppt/slideLayouts/slideLayout72.xml" ContentType="application/vnd.openxmlformats-officedocument.presentationml.slideLayout+xml"/>
  <Override PartName="/ppt/slideLayouts/slideLayout81.xml" ContentType="application/vnd.openxmlformats-officedocument.presentationml.slideLayout+xml"/>
  <Override PartName="/ppt/slideLayouts/slideLayout90.xml" ContentType="application/vnd.openxmlformats-officedocument.presentationml.slideLayout+xml"/>
  <Override PartName="/ppt/slideLayouts/slideLayout92.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Override PartName="/ppt/slideMasters/slideMaster9.xml" ContentType="application/vnd.openxmlformats-officedocument.presentationml.slideMaster+xml"/>
  <Override PartName="/ppt/slideLayouts/slideLayout10.xml" ContentType="application/vnd.openxmlformats-officedocument.presentationml.slideLayout+xml"/>
  <Default Extension="gif" ContentType="image/gif"/>
  <Override PartName="/ppt/slideMasters/slideMaster7.xml" ContentType="application/vnd.openxmlformats-officedocument.presentationml.slideMaster+xml"/>
  <Override PartName="/ppt/slideMasters/slideMaster10.xml" ContentType="application/vnd.openxmlformats-officedocument.presentationml.slideMaster+xml"/>
  <Override PartName="/ppt/theme/theme9.xml" ContentType="application/vnd.openxmlformats-officedocument.theme+xml"/>
  <Override PartName="/ppt/slideMasters/slideMaster5.xml" ContentType="application/vnd.openxmlformats-officedocument.presentationml.slideMaster+xml"/>
  <Override PartName="/ppt/slides/slide8.xml" ContentType="application/vnd.openxmlformats-officedocument.presentationml.slide+xml"/>
  <Override PartName="/ppt/slideLayouts/slideLayout59.xml" ContentType="application/vnd.openxmlformats-officedocument.presentationml.slideLayout+xml"/>
  <Override PartName="/ppt/theme/theme7.xml" ContentType="application/vnd.openxmlformats-officedocument.theme+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88.xml" ContentType="application/vnd.openxmlformats-officedocument.presentationml.slideLayout+xml"/>
  <Override PartName="/ppt/theme/theme11.xml" ContentType="application/vnd.openxmlformats-officedocument.them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8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91.xml" ContentType="application/vnd.openxmlformats-officedocument.presentationml.slideLayout+xml"/>
  <Default Extension="rels" ContentType="application/vnd.openxmlformats-package.relationships+xml"/>
  <Override PartName="/ppt/slides/slide23.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51.xml" ContentType="application/vnd.openxmlformats-officedocument.presentationml.slideLayout+xml"/>
  <Override PartName="/ppt/slideLayouts/slideLayout80.xml" ContentType="application/vnd.openxmlformats-officedocument.presentationml.slideLayout+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slideLayouts/slideLayout40.xml" ContentType="application/vnd.openxmlformats-officedocument.presentationml.slideLayout+xml"/>
  <Override PartName="/ppt/slideMasters/slideMaster6.xml" ContentType="application/vnd.openxmlformats-officedocument.presentationml.slideMaster+xml"/>
  <Override PartName="/ppt/theme/theme8.xml" ContentType="application/vnd.openxmlformats-officedocument.theme+xml"/>
  <Override PartName="/ppt/slideLayouts/slideLayout89.xml" ContentType="application/vnd.openxmlformats-officedocument.presentationml.slideLayout+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slideMasters/slideMaster2.xml" ContentType="application/vnd.openxmlformats-officedocument.presentationml.slideMaster+xml"/>
  <Override PartName="/ppt/slides/slide28.xml" ContentType="application/vnd.openxmlformats-officedocument.presentationml.slide+xml"/>
  <Override PartName="/ppt/slideLayouts/slideLayout3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67.xml" ContentType="application/vnd.openxmlformats-officedocument.presentationml.slideLayout+xml"/>
  <Override PartName="/ppt/slideLayouts/slideLayout85.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5.xml" ContentType="application/vnd.openxmlformats-officedocument.presentationml.slideLayout+xml"/>
  <Override PartName="/ppt/slideLayouts/slideLayout56.xml" ContentType="application/vnd.openxmlformats-officedocument.presentationml.slideLayout+xml"/>
  <Override PartName="/ppt/slideLayouts/slideLayout7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9" r:id="rId1"/>
    <p:sldMasterId id="2147483701" r:id="rId2"/>
    <p:sldMasterId id="2147483709" r:id="rId3"/>
    <p:sldMasterId id="2147483727" r:id="rId4"/>
    <p:sldMasterId id="2147483730" r:id="rId5"/>
    <p:sldMasterId id="2147483737" r:id="rId6"/>
    <p:sldMasterId id="2147483743" r:id="rId7"/>
    <p:sldMasterId id="2147483750" r:id="rId8"/>
    <p:sldMasterId id="2147483765" r:id="rId9"/>
    <p:sldMasterId id="2147483768" r:id="rId10"/>
    <p:sldMasterId id="2147483790" r:id="rId11"/>
  </p:sldMasterIdLst>
  <p:sldIdLst>
    <p:sldId id="299" r:id="rId12"/>
    <p:sldId id="293" r:id="rId13"/>
    <p:sldId id="294" r:id="rId14"/>
    <p:sldId id="257" r:id="rId15"/>
    <p:sldId id="258" r:id="rId16"/>
    <p:sldId id="259" r:id="rId17"/>
    <p:sldId id="289" r:id="rId18"/>
    <p:sldId id="265" r:id="rId19"/>
    <p:sldId id="266" r:id="rId20"/>
    <p:sldId id="260" r:id="rId21"/>
    <p:sldId id="261" r:id="rId22"/>
    <p:sldId id="262" r:id="rId23"/>
    <p:sldId id="286" r:id="rId24"/>
    <p:sldId id="263" r:id="rId25"/>
    <p:sldId id="285" r:id="rId26"/>
    <p:sldId id="268" r:id="rId27"/>
    <p:sldId id="269" r:id="rId28"/>
    <p:sldId id="271" r:id="rId29"/>
    <p:sldId id="270" r:id="rId30"/>
    <p:sldId id="272" r:id="rId31"/>
    <p:sldId id="273" r:id="rId32"/>
    <p:sldId id="278" r:id="rId33"/>
    <p:sldId id="274" r:id="rId34"/>
    <p:sldId id="283" r:id="rId35"/>
    <p:sldId id="275" r:id="rId36"/>
    <p:sldId id="281" r:id="rId37"/>
    <p:sldId id="282" r:id="rId38"/>
    <p:sldId id="277" r:id="rId39"/>
    <p:sldId id="280" r:id="rId40"/>
    <p:sldId id="296"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000" autoAdjust="0"/>
    <p:restoredTop sz="94265" autoAdjust="0"/>
  </p:normalViewPr>
  <p:slideViewPr>
    <p:cSldViewPr snapToGrid="0">
      <p:cViewPr varScale="1">
        <p:scale>
          <a:sx n="69" d="100"/>
          <a:sy n="69" d="100"/>
        </p:scale>
        <p:origin x="-780" y="-96"/>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3" Type="http://schemas.openxmlformats.org/officeDocument/2006/relationships/slideMaster" Target="slideMasters/slideMaster3.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presProps" Target="presProps.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openxmlformats.org/officeDocument/2006/relationships/slide" Target="slides/slide3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slide" Target="slides/slide29.xml"/><Relationship Id="rId45"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gif>
</file>

<file path=ppt/media/image19.png>
</file>

<file path=ppt/media/image20.jpeg>
</file>

<file path=ppt/media/image21.png>
</file>

<file path=ppt/media/image22.gif>
</file>

<file path=ppt/media/image23.jpeg>
</file>

<file path=ppt/media/image24.jpeg>
</file>

<file path=ppt/media/image25.jpeg>
</file>

<file path=ppt/media/image26.jpeg>
</file>

<file path=ppt/media/image27.jpeg>
</file>

<file path=ppt/media/image28.jpeg>
</file>

<file path=ppt/media/image29.png>
</file>

<file path=ppt/media/image3.png>
</file>

<file path=ppt/media/image30.jpeg>
</file>

<file path=ppt/media/image31.jpe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4" name="Rectangle 5"/>
          <p:cNvSpPr txBox="1">
            <a:spLocks noChangeArrowheads="1"/>
          </p:cNvSpPr>
          <p:nvPr/>
        </p:nvSpPr>
        <p:spPr bwMode="auto">
          <a:xfrm>
            <a:off x="8331201" y="6477000"/>
            <a:ext cx="2620433" cy="198438"/>
          </a:xfrm>
          <a:prstGeom prst="rect">
            <a:avLst/>
          </a:prstGeom>
          <a:noFill/>
          <a:ln w="9525">
            <a:noFill/>
            <a:round/>
            <a:headEnd/>
            <a:tailEnd/>
          </a:ln>
          <a:effectLst/>
        </p:spPr>
        <p:txBody>
          <a:bodyPr lIns="0" tIns="0" rIns="0" bIns="0"/>
          <a:lstStyle>
            <a:lvl1pPr>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1pPr>
            <a:lvl2pPr marL="742950" indent="-28575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2pPr>
            <a:lvl3pPr marL="1143000" indent="-22860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3pPr>
            <a:lvl4pPr marL="1600200" indent="-22860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4pPr>
            <a:lvl5pPr marL="2057400" indent="-22860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5pPr>
            <a:lvl6pPr marL="25146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6pPr>
            <a:lvl7pPr marL="29718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7pPr>
            <a:lvl8pPr marL="34290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8pPr>
            <a:lvl9pPr marL="38862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9pPr>
          </a:lstStyle>
          <a:p>
            <a:pPr algn="ctr">
              <a:lnSpc>
                <a:spcPct val="102000"/>
              </a:lnSpc>
              <a:buFont typeface="Wingdings" panose="05000000000000000000" pitchFamily="2" charset="2"/>
              <a:buNone/>
            </a:pPr>
            <a:r>
              <a:rPr lang="en-US" altLang="en-US" sz="1600" b="1">
                <a:cs typeface="Tahoma" panose="020B0604030504040204" pitchFamily="34" charset="0"/>
              </a:rPr>
              <a:t>1-  </a:t>
            </a:r>
            <a:fld id="{68A8D634-E7BD-48B8-87AB-128B799ED0C4}" type="slidenum">
              <a:rPr lang="en-US" altLang="en-US" sz="1600" b="1">
                <a:cs typeface="Tahoma" panose="020B0604030504040204" pitchFamily="34" charset="0"/>
              </a:rPr>
              <a:pPr algn="ctr">
                <a:lnSpc>
                  <a:spcPct val="102000"/>
                </a:lnSpc>
                <a:buFont typeface="Wingdings" panose="05000000000000000000" pitchFamily="2" charset="2"/>
                <a:buNone/>
              </a:pPr>
              <a:t>‹#›</a:t>
            </a:fld>
            <a:endParaRPr lang="en-US" altLang="en-US" sz="1600" b="1">
              <a:cs typeface="Tahoma" panose="020B0604030504040204" pitchFamily="34" charset="0"/>
            </a:endParaRPr>
          </a:p>
        </p:txBody>
      </p:sp>
      <p:sp>
        <p:nvSpPr>
          <p:cNvPr id="5" name="Rectangle 5"/>
          <p:cNvSpPr txBox="1">
            <a:spLocks noChangeArrowheads="1"/>
          </p:cNvSpPr>
          <p:nvPr/>
        </p:nvSpPr>
        <p:spPr bwMode="auto">
          <a:xfrm>
            <a:off x="101600" y="6400800"/>
            <a:ext cx="5994400" cy="762000"/>
          </a:xfrm>
          <a:prstGeom prst="rect">
            <a:avLst/>
          </a:prstGeom>
          <a:noFill/>
          <a:ln w="9525">
            <a:noFill/>
            <a:round/>
            <a:headEnd/>
            <a:tailEnd/>
          </a:ln>
          <a:effectLst/>
        </p:spPr>
        <p:txBody>
          <a:bodyPr lIns="0" tIns="0" rIns="0" bIns="0"/>
          <a:lstStyle/>
          <a:p>
            <a:pPr>
              <a:lnSpc>
                <a:spcPct val="102000"/>
              </a:lnSpc>
              <a:buFont typeface="Wingdings" charset="2"/>
              <a:buNone/>
              <a:tabLst>
                <a:tab pos="723900" algn="l"/>
                <a:tab pos="1447800" algn="l"/>
                <a:tab pos="2171700" algn="l"/>
              </a:tabLst>
              <a:defRPr/>
            </a:pPr>
            <a:r>
              <a:rPr lang="en-US" sz="1400" b="1" dirty="0">
                <a:solidFill>
                  <a:srgbClr val="A6A6A6"/>
                </a:solidFill>
                <a:latin typeface="Arial" charset="0"/>
                <a:ea typeface="ヒラギノ角ゴ Pro W3" charset="-128"/>
                <a:cs typeface="Tahoma" charset="0"/>
              </a:rPr>
              <a:t>Copyright © 2012 Pearson Education, Inc.  </a:t>
            </a:r>
          </a:p>
          <a:p>
            <a:pPr>
              <a:lnSpc>
                <a:spcPct val="102000"/>
              </a:lnSpc>
              <a:buFont typeface="Wingdings" charset="2"/>
              <a:buNone/>
              <a:tabLst>
                <a:tab pos="723900" algn="l"/>
                <a:tab pos="1447800" algn="l"/>
                <a:tab pos="2171700" algn="l"/>
              </a:tabLst>
              <a:defRPr/>
            </a:pPr>
            <a:r>
              <a:rPr lang="en-US" sz="1400" b="1" dirty="0">
                <a:solidFill>
                  <a:srgbClr val="A6A6A6"/>
                </a:solidFill>
                <a:latin typeface="Arial" charset="0"/>
                <a:ea typeface="ヒラギノ角ゴ Pro W3" charset="-128"/>
                <a:cs typeface="Tahoma" charset="0"/>
              </a:rPr>
              <a:t>Publishing as Prentice Hall</a:t>
            </a:r>
          </a:p>
        </p:txBody>
      </p:sp>
      <p:sp>
        <p:nvSpPr>
          <p:cNvPr id="2" name="Title 1"/>
          <p:cNvSpPr>
            <a:spLocks noGrp="1"/>
          </p:cNvSpPr>
          <p:nvPr>
            <p:ph type="ctrTitle"/>
          </p:nvPr>
        </p:nvSpPr>
        <p:spPr>
          <a:xfrm>
            <a:off x="406400" y="2797176"/>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143002922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Agenda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32778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644692"/>
            <a:ext cx="12192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1412777"/>
            <a:ext cx="12192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 xmlns:p14="http://schemas.microsoft.com/office/powerpoint/2010/main" val="37292151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ver Slide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4940281"/>
            <a:ext cx="12192000" cy="696967"/>
          </a:xfrm>
          <a:prstGeom prst="rect">
            <a:avLst/>
          </a:prstGeom>
        </p:spPr>
        <p:txBody>
          <a:bodyPr anchor="ctr"/>
          <a:lstStyle>
            <a:lvl1pPr marL="0" indent="0" algn="ctr">
              <a:lnSpc>
                <a:spcPct val="100000"/>
              </a:lnSpc>
              <a:buNone/>
              <a:defRPr sz="4800" b="1" baseline="0">
                <a:solidFill>
                  <a:schemeClr val="tx1">
                    <a:lumMod val="75000"/>
                    <a:lumOff val="25000"/>
                  </a:schemeClr>
                </a:solidFill>
                <a:latin typeface="+mj-lt"/>
                <a:cs typeface="Arial" pitchFamily="34" charset="0"/>
              </a:defRPr>
            </a:lvl1pPr>
          </a:lstStyle>
          <a:p>
            <a:pPr lvl="0"/>
            <a:r>
              <a:rPr lang="en-US" altLang="ko-KR" dirty="0" smtClean="0">
                <a:ea typeface="맑은 고딕" pitchFamily="50" charset="-127"/>
              </a:rPr>
              <a:t>title</a:t>
            </a:r>
            <a:endParaRPr lang="en-US" altLang="ko-KR" dirty="0"/>
          </a:p>
        </p:txBody>
      </p:sp>
      <p:sp>
        <p:nvSpPr>
          <p:cNvPr id="11" name="Text Placeholder 9"/>
          <p:cNvSpPr>
            <a:spLocks noGrp="1"/>
          </p:cNvSpPr>
          <p:nvPr>
            <p:ph type="body" sz="quarter" idx="11" hasCustomPrompt="1"/>
          </p:nvPr>
        </p:nvSpPr>
        <p:spPr>
          <a:xfrm>
            <a:off x="-197" y="5637245"/>
            <a:ext cx="12192000" cy="384043"/>
          </a:xfrm>
          <a:prstGeom prst="rect">
            <a:avLst/>
          </a:prstGeom>
        </p:spPr>
        <p:txBody>
          <a:bodyPr anchor="ctr"/>
          <a:lstStyle>
            <a:lvl1pPr marL="0" indent="0" algn="ctr">
              <a:lnSpc>
                <a:spcPct val="100000"/>
              </a:lnSpc>
              <a:buNone/>
              <a:defRPr sz="1900" b="1" baseline="0">
                <a:solidFill>
                  <a:schemeClr val="tx1">
                    <a:lumMod val="75000"/>
                    <a:lumOff val="25000"/>
                  </a:schemeClr>
                </a:solidFill>
                <a:latin typeface="+mn-lt"/>
                <a:cs typeface="Arial" pitchFamily="34" charset="0"/>
              </a:defRPr>
            </a:lvl1pPr>
          </a:lstStyle>
          <a:p>
            <a:pPr lvl="0"/>
            <a:r>
              <a:rPr lang="en-US" altLang="ko-KR" dirty="0"/>
              <a:t>INSTERT THE TITLE OF YOUR PRESENTATION HERE</a:t>
            </a:r>
            <a:endParaRPr lang="ko-KR" altLang="en-US" dirty="0"/>
          </a:p>
        </p:txBody>
      </p:sp>
    </p:spTree>
    <p:extLst>
      <p:ext uri="{BB962C8B-B14F-4D97-AF65-F5344CB8AC3E}">
        <p14:creationId xmlns="" xmlns:p14="http://schemas.microsoft.com/office/powerpoint/2010/main" val="4162736505"/>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ver Slide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4940286"/>
            <a:ext cx="12192000" cy="696967"/>
          </a:xfrm>
          <a:prstGeom prst="rect">
            <a:avLst/>
          </a:prstGeom>
        </p:spPr>
        <p:txBody>
          <a:bodyPr anchor="ctr"/>
          <a:lstStyle>
            <a:lvl1pPr marL="0" indent="0" algn="ctr">
              <a:lnSpc>
                <a:spcPct val="100000"/>
              </a:lnSpc>
              <a:buNone/>
              <a:defRPr sz="3600" b="1" baseline="0">
                <a:solidFill>
                  <a:schemeClr val="tx1">
                    <a:lumMod val="75000"/>
                    <a:lumOff val="25000"/>
                  </a:schemeClr>
                </a:solidFill>
                <a:latin typeface="+mj-lt"/>
                <a:cs typeface="Arial" pitchFamily="34" charset="0"/>
              </a:defRPr>
            </a:lvl1pPr>
          </a:lstStyle>
          <a:p>
            <a:pPr lvl="0"/>
            <a:r>
              <a:rPr lang="en-US" altLang="ko-KR" dirty="0">
                <a:ea typeface="맑은 고딕" pitchFamily="50" charset="-127"/>
              </a:rPr>
              <a:t>title</a:t>
            </a:r>
            <a:endParaRPr lang="en-US" altLang="ko-KR" dirty="0"/>
          </a:p>
        </p:txBody>
      </p:sp>
      <p:sp>
        <p:nvSpPr>
          <p:cNvPr id="11" name="Text Placeholder 9"/>
          <p:cNvSpPr>
            <a:spLocks noGrp="1"/>
          </p:cNvSpPr>
          <p:nvPr>
            <p:ph type="body" sz="quarter" idx="11" hasCustomPrompt="1"/>
          </p:nvPr>
        </p:nvSpPr>
        <p:spPr>
          <a:xfrm>
            <a:off x="-197" y="5637250"/>
            <a:ext cx="12192000" cy="384043"/>
          </a:xfrm>
          <a:prstGeom prst="rect">
            <a:avLst/>
          </a:prstGeom>
        </p:spPr>
        <p:txBody>
          <a:bodyPr anchor="ctr"/>
          <a:lstStyle>
            <a:lvl1pPr marL="0" indent="0" algn="ctr">
              <a:lnSpc>
                <a:spcPct val="100000"/>
              </a:lnSpc>
              <a:buNone/>
              <a:defRPr sz="1400" b="1" baseline="0">
                <a:solidFill>
                  <a:schemeClr val="tx1">
                    <a:lumMod val="75000"/>
                    <a:lumOff val="25000"/>
                  </a:schemeClr>
                </a:solidFill>
                <a:latin typeface="+mn-lt"/>
                <a:cs typeface="Arial" pitchFamily="34" charset="0"/>
              </a:defRPr>
            </a:lvl1pPr>
          </a:lstStyle>
          <a:p>
            <a:pPr lvl="0"/>
            <a:r>
              <a:rPr lang="en-US" altLang="ko-KR" dirty="0"/>
              <a:t>INSTERT THE TITLE OF YOUR PRESENTATION HERE</a:t>
            </a:r>
            <a:endParaRPr lang="ko-KR" altLang="en-US" dirty="0"/>
          </a:p>
        </p:txBody>
      </p:sp>
    </p:spTree>
    <p:extLst>
      <p:ext uri="{BB962C8B-B14F-4D97-AF65-F5344CB8AC3E}">
        <p14:creationId xmlns:p14="http://schemas.microsoft.com/office/powerpoint/2010/main" xmlns="" val="2047778865"/>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End Slide Layout">
    <p:spTree>
      <p:nvGrpSpPr>
        <p:cNvPr id="1" name=""/>
        <p:cNvGrpSpPr/>
        <p:nvPr/>
      </p:nvGrpSpPr>
      <p:grpSpPr>
        <a:xfrm>
          <a:off x="0" y="0"/>
          <a:ext cx="0" cy="0"/>
          <a:chOff x="0" y="0"/>
          <a:chExt cx="0" cy="0"/>
        </a:xfrm>
      </p:grpSpPr>
      <p:sp>
        <p:nvSpPr>
          <p:cNvPr id="2" name="Oval 1"/>
          <p:cNvSpPr/>
          <p:nvPr/>
        </p:nvSpPr>
        <p:spPr>
          <a:xfrm>
            <a:off x="3599525" y="932726"/>
            <a:ext cx="4992555" cy="4992555"/>
          </a:xfrm>
          <a:prstGeom prst="ellipse">
            <a:avLst/>
          </a:prstGeom>
          <a:solidFill>
            <a:schemeClr val="tx2">
              <a:lumMod val="75000"/>
              <a:alpha val="77000"/>
            </a:schemeClr>
          </a:solidFill>
          <a:ln w="857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 Placeholder 9"/>
          <p:cNvSpPr>
            <a:spLocks noGrp="1"/>
          </p:cNvSpPr>
          <p:nvPr>
            <p:ph type="body" sz="quarter" idx="10" hasCustomPrompt="1"/>
          </p:nvPr>
        </p:nvSpPr>
        <p:spPr>
          <a:xfrm>
            <a:off x="3599725" y="2908307"/>
            <a:ext cx="4992555" cy="768084"/>
          </a:xfrm>
          <a:prstGeom prst="rect">
            <a:avLst/>
          </a:prstGeom>
        </p:spPr>
        <p:txBody>
          <a:bodyPr anchor="ctr"/>
          <a:lstStyle>
            <a:lvl1pPr marL="0" indent="0" algn="ctr">
              <a:buNone/>
              <a:defRPr sz="3600" b="1" baseline="0">
                <a:solidFill>
                  <a:schemeClr val="bg1"/>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599525" y="3676397"/>
            <a:ext cx="4992555"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1239039933"/>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17600" y="304800"/>
            <a:ext cx="10390717" cy="1462088"/>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15769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8601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7"/>
          <p:cNvSpPr>
            <a:spLocks noGrp="1"/>
          </p:cNvSpPr>
          <p:nvPr>
            <p:ph type="dt" sz="half" idx="10"/>
          </p:nvPr>
        </p:nvSpPr>
        <p:spPr/>
        <p:txBody>
          <a:bodyPr/>
          <a:lstStyle/>
          <a:p>
            <a:endParaRPr lang="en-US" dirty="0">
              <a:solidFill>
                <a:prstClr val="black">
                  <a:tint val="75000"/>
                </a:prstClr>
              </a:solidFill>
            </a:endParaRPr>
          </a:p>
        </p:txBody>
      </p:sp>
      <p:sp>
        <p:nvSpPr>
          <p:cNvPr id="9" name="Footer Placeholder 8"/>
          <p:cNvSpPr>
            <a:spLocks noGrp="1"/>
          </p:cNvSpPr>
          <p:nvPr>
            <p:ph type="ftr" sz="quarter" idx="11"/>
          </p:nvPr>
        </p:nvSpPr>
        <p:spPr/>
        <p:txBody>
          <a:bodyPr/>
          <a:lstStyle/>
          <a:p>
            <a:r>
              <a:rPr lang="en-US" dirty="0">
                <a:solidFill>
                  <a:prstClr val="black">
                    <a:tint val="75000"/>
                  </a:prstClr>
                </a:solidFill>
              </a:rPr>
              <a:t>Copyright © 2016 Pearson Education, Inc.</a:t>
            </a:r>
          </a:p>
        </p:txBody>
      </p:sp>
      <p:sp>
        <p:nvSpPr>
          <p:cNvPr id="10" name="Slide Number Placeholder 9"/>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1447105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a:lvl1pPr>
            <a:lvl2pPr>
              <a:defRPr b="0"/>
            </a:lvl2pPr>
            <a:lvl3pPr>
              <a:defRPr b="0"/>
            </a:lvl3pPr>
            <a:lvl4pPr>
              <a:defRPr b="0"/>
            </a:lvl4pPr>
            <a:lvl5pPr>
              <a:defRPr b="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p:cNvSpPr>
            <a:spLocks noGrp="1"/>
          </p:cNvSpPr>
          <p:nvPr>
            <p:ph type="body" sz="quarter" idx="13"/>
          </p:nvPr>
        </p:nvSpPr>
        <p:spPr>
          <a:xfrm>
            <a:off x="1219200" y="1371600"/>
            <a:ext cx="9550400" cy="381000"/>
          </a:xfrm>
        </p:spPr>
        <p:txBody>
          <a:bodyPr/>
          <a:lstStyle>
            <a:lvl1pPr algn="ctr">
              <a:buNone/>
              <a:defRPr sz="2100" b="1" i="0">
                <a:solidFill>
                  <a:schemeClr val="tx2"/>
                </a:solidFill>
              </a:defRPr>
            </a:lvl1pPr>
          </a:lstStyle>
          <a:p>
            <a:pPr lvl="0"/>
            <a:r>
              <a:rPr lang="en-US" smtClean="0"/>
              <a:t>Click to edit Master text styles</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xmlns="" val="4222396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9"/>
            <a:ext cx="10515600" cy="1325563"/>
          </a:xfrm>
          <a:prstGeom prst="rect">
            <a:avLst/>
          </a:prstGeom>
        </p:spPr>
        <p:txBody>
          <a:bodyPr/>
          <a:lstStyle/>
          <a:p>
            <a:r>
              <a:rPr lang="en-US" smtClean="0"/>
              <a:t>Click to edit Master title style</a:t>
            </a:r>
            <a:endParaRPr lang="en-US" dirty="0"/>
          </a:p>
        </p:txBody>
      </p:sp>
      <p:sp>
        <p:nvSpPr>
          <p:cNvPr id="7" name="Text Placeholder 7"/>
          <p:cNvSpPr>
            <a:spLocks noGrp="1"/>
          </p:cNvSpPr>
          <p:nvPr>
            <p:ph type="body" sz="quarter" idx="13"/>
          </p:nvPr>
        </p:nvSpPr>
        <p:spPr>
          <a:xfrm>
            <a:off x="1219200" y="1447800"/>
            <a:ext cx="9550400" cy="381000"/>
          </a:xfrm>
          <a:prstGeom prst="rect">
            <a:avLst/>
          </a:prstGeom>
        </p:spPr>
        <p:txBody>
          <a:bodyPr/>
          <a:lstStyle>
            <a:lvl1pPr algn="ctr">
              <a:buNone/>
              <a:defRPr sz="2100" b="1" i="0">
                <a:solidFill>
                  <a:schemeClr val="tx2"/>
                </a:solidFill>
              </a:defRPr>
            </a:lvl1pPr>
          </a:lstStyle>
          <a:p>
            <a:pPr lvl="0"/>
            <a:r>
              <a:rPr lang="en-US" smtClean="0"/>
              <a:t>Click to edit Master text styles</a:t>
            </a:r>
          </a:p>
        </p:txBody>
      </p:sp>
      <p:sp>
        <p:nvSpPr>
          <p:cNvPr id="6" name="Date Placeholder 5"/>
          <p:cNvSpPr>
            <a:spLocks noGrp="1"/>
          </p:cNvSpPr>
          <p:nvPr>
            <p:ph type="dt" sz="half" idx="14"/>
          </p:nvPr>
        </p:nvSpPr>
        <p:spPr>
          <a:xfrm>
            <a:off x="838200" y="6356356"/>
            <a:ext cx="2743200" cy="365125"/>
          </a:xfrm>
          <a:prstGeom prst="rect">
            <a:avLst/>
          </a:prstGeom>
        </p:spPr>
        <p:txBody>
          <a:bodyPr/>
          <a:lstStyle/>
          <a:p>
            <a:endParaRPr lang="en-US" dirty="0">
              <a:solidFill>
                <a:prstClr val="black">
                  <a:tint val="75000"/>
                </a:prstClr>
              </a:solidFill>
            </a:endParaRPr>
          </a:p>
        </p:txBody>
      </p:sp>
      <p:sp>
        <p:nvSpPr>
          <p:cNvPr id="8" name="Footer Placeholder 7"/>
          <p:cNvSpPr>
            <a:spLocks noGrp="1"/>
          </p:cNvSpPr>
          <p:nvPr>
            <p:ph type="ftr" sz="quarter" idx="15"/>
          </p:nvPr>
        </p:nvSpPr>
        <p:spPr>
          <a:xfrm>
            <a:off x="4038600" y="6356356"/>
            <a:ext cx="4114800" cy="365125"/>
          </a:xfrm>
          <a:prstGeom prst="rect">
            <a:avLst/>
          </a:prstGeom>
        </p:spPr>
        <p:txBody>
          <a:bodyPr/>
          <a:lstStyle/>
          <a:p>
            <a:r>
              <a:rPr lang="en-US" dirty="0">
                <a:solidFill>
                  <a:prstClr val="black">
                    <a:tint val="75000"/>
                  </a:prstClr>
                </a:solidFill>
              </a:rPr>
              <a:t>Copyright © 2016 Pearson Education, Inc.</a:t>
            </a:r>
          </a:p>
        </p:txBody>
      </p:sp>
      <p:sp>
        <p:nvSpPr>
          <p:cNvPr id="9" name="Slide Number Placeholder 8"/>
          <p:cNvSpPr>
            <a:spLocks noGrp="1"/>
          </p:cNvSpPr>
          <p:nvPr>
            <p:ph type="sldNum" sz="quarter" idx="16"/>
          </p:nvPr>
        </p:nvSpPr>
        <p:spPr>
          <a:xfrm>
            <a:off x="8610600" y="6356356"/>
            <a:ext cx="2743200" cy="365125"/>
          </a:xfrm>
          <a:prstGeom prst="rect">
            <a:avLst/>
          </a:prstGeom>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26157991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228600"/>
            <a:ext cx="10363200" cy="1143000"/>
          </a:xfrm>
          <a:prstGeom prst="rect">
            <a:avLst/>
          </a:prstGeom>
        </p:spPr>
        <p:txBody>
          <a:bodyPr/>
          <a:lstStyle>
            <a:lvl1pPr>
              <a:defRPr sz="3000" b="1"/>
            </a:lvl1pPr>
          </a:lstStyle>
          <a:p>
            <a:r>
              <a:rPr lang="en-US" smtClean="0"/>
              <a:t>Click to edit Master title style</a:t>
            </a:r>
            <a:endParaRPr lang="en-US" dirty="0"/>
          </a:p>
        </p:txBody>
      </p:sp>
      <p:sp>
        <p:nvSpPr>
          <p:cNvPr id="3" name="Content Placeholder 2"/>
          <p:cNvSpPr>
            <a:spLocks noGrp="1"/>
          </p:cNvSpPr>
          <p:nvPr>
            <p:ph idx="1"/>
          </p:nvPr>
        </p:nvSpPr>
        <p:spPr>
          <a:xfrm>
            <a:off x="914400" y="1981200"/>
            <a:ext cx="3962400" cy="4114800"/>
          </a:xfrm>
          <a:prstGeom prst="rect">
            <a:avLst/>
          </a:prstGeom>
        </p:spPr>
        <p:txBody>
          <a:bodyPr/>
          <a:lstStyle>
            <a:lvl1pPr>
              <a:defRPr b="0"/>
            </a:lvl1pPr>
            <a:lvl2pPr>
              <a:defRPr b="0"/>
            </a:lvl2pPr>
            <a:lvl3pPr>
              <a:defRPr b="0"/>
            </a:lvl3pPr>
            <a:lvl4pPr>
              <a:defRPr b="0"/>
            </a:lvl4pPr>
            <a:lvl5pPr>
              <a:defRPr b="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p:cNvSpPr>
            <a:spLocks noGrp="1"/>
          </p:cNvSpPr>
          <p:nvPr>
            <p:ph type="body" sz="quarter" idx="13"/>
          </p:nvPr>
        </p:nvSpPr>
        <p:spPr>
          <a:xfrm>
            <a:off x="609600" y="1447800"/>
            <a:ext cx="4267200" cy="381000"/>
          </a:xfrm>
          <a:prstGeom prst="rect">
            <a:avLst/>
          </a:prstGeom>
        </p:spPr>
        <p:txBody>
          <a:bodyPr/>
          <a:lstStyle>
            <a:lvl1pPr algn="ctr">
              <a:buNone/>
              <a:defRPr sz="1500" b="0" i="1">
                <a:solidFill>
                  <a:srgbClr val="C00000"/>
                </a:solidFill>
              </a:defRPr>
            </a:lvl1pPr>
          </a:lstStyle>
          <a:p>
            <a:pPr lvl="0"/>
            <a:r>
              <a:rPr lang="en-US" smtClean="0"/>
              <a:t>Click to edit Master text styles</a:t>
            </a:r>
          </a:p>
        </p:txBody>
      </p:sp>
      <p:sp>
        <p:nvSpPr>
          <p:cNvPr id="13" name="Content Placeholder 12"/>
          <p:cNvSpPr>
            <a:spLocks noGrp="1"/>
          </p:cNvSpPr>
          <p:nvPr>
            <p:ph sz="quarter" idx="14"/>
          </p:nvPr>
        </p:nvSpPr>
        <p:spPr>
          <a:xfrm>
            <a:off x="5080000" y="1524000"/>
            <a:ext cx="5791200" cy="45720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5"/>
          </p:nvPr>
        </p:nvSpPr>
        <p:spPr>
          <a:xfrm>
            <a:off x="838200" y="6356356"/>
            <a:ext cx="2743200" cy="365125"/>
          </a:xfrm>
          <a:prstGeom prst="rect">
            <a:avLst/>
          </a:prstGeom>
        </p:spPr>
        <p:txBody>
          <a:bodyPr/>
          <a:lstStyle/>
          <a:p>
            <a:endParaRPr lang="en-US" dirty="0">
              <a:solidFill>
                <a:prstClr val="black">
                  <a:tint val="75000"/>
                </a:prstClr>
              </a:solidFill>
            </a:endParaRPr>
          </a:p>
        </p:txBody>
      </p:sp>
      <p:sp>
        <p:nvSpPr>
          <p:cNvPr id="5" name="Footer Placeholder 4"/>
          <p:cNvSpPr>
            <a:spLocks noGrp="1"/>
          </p:cNvSpPr>
          <p:nvPr>
            <p:ph type="ftr" sz="quarter" idx="16"/>
          </p:nvPr>
        </p:nvSpPr>
        <p:spPr>
          <a:xfrm>
            <a:off x="4038600" y="6356356"/>
            <a:ext cx="4114800" cy="365125"/>
          </a:xfrm>
          <a:prstGeom prst="rect">
            <a:avLst/>
          </a:prstGeom>
        </p:spPr>
        <p:txBody>
          <a:bodyPr/>
          <a:lstStyle/>
          <a:p>
            <a:r>
              <a:rPr lang="en-US" dirty="0">
                <a:solidFill>
                  <a:prstClr val="black">
                    <a:tint val="75000"/>
                  </a:prstClr>
                </a:solidFill>
              </a:rPr>
              <a:t>Copyright © 2016 Pearson Education, Inc.</a:t>
            </a:r>
          </a:p>
        </p:txBody>
      </p:sp>
      <p:sp>
        <p:nvSpPr>
          <p:cNvPr id="6" name="Slide Number Placeholder 5"/>
          <p:cNvSpPr>
            <a:spLocks noGrp="1"/>
          </p:cNvSpPr>
          <p:nvPr>
            <p:ph type="sldNum" sz="quarter" idx="17"/>
          </p:nvPr>
        </p:nvSpPr>
        <p:spPr>
          <a:xfrm>
            <a:off x="8610600" y="6356356"/>
            <a:ext cx="2743200" cy="365125"/>
          </a:xfrm>
          <a:prstGeom prst="rect">
            <a:avLst/>
          </a:prstGeom>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19705675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7"/>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2992769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5"/>
          <p:cNvSpPr txBox="1">
            <a:spLocks noChangeArrowheads="1"/>
          </p:cNvSpPr>
          <p:nvPr/>
        </p:nvSpPr>
        <p:spPr bwMode="auto">
          <a:xfrm>
            <a:off x="8331201" y="6477000"/>
            <a:ext cx="2620433" cy="198438"/>
          </a:xfrm>
          <a:prstGeom prst="rect">
            <a:avLst/>
          </a:prstGeom>
          <a:noFill/>
          <a:ln w="9525">
            <a:noFill/>
            <a:round/>
            <a:headEnd/>
            <a:tailEnd/>
          </a:ln>
          <a:effectLst/>
        </p:spPr>
        <p:txBody>
          <a:bodyPr lIns="0" tIns="0" rIns="0" bIns="0"/>
          <a:lstStyle>
            <a:lvl1pPr>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1pPr>
            <a:lvl2pPr marL="742950" indent="-28575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2pPr>
            <a:lvl3pPr marL="1143000" indent="-22860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3pPr>
            <a:lvl4pPr marL="1600200" indent="-22860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4pPr>
            <a:lvl5pPr marL="2057400" indent="-22860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5pPr>
            <a:lvl6pPr marL="25146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6pPr>
            <a:lvl7pPr marL="29718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7pPr>
            <a:lvl8pPr marL="34290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8pPr>
            <a:lvl9pPr marL="38862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9pPr>
          </a:lstStyle>
          <a:p>
            <a:pPr algn="ctr">
              <a:lnSpc>
                <a:spcPct val="102000"/>
              </a:lnSpc>
              <a:buFont typeface="Wingdings" panose="05000000000000000000" pitchFamily="2" charset="2"/>
              <a:buNone/>
            </a:pPr>
            <a:r>
              <a:rPr lang="en-US" altLang="en-US" sz="1600" b="1">
                <a:solidFill>
                  <a:srgbClr val="C00000"/>
                </a:solidFill>
                <a:cs typeface="Tahoma" panose="020B0604030504040204" pitchFamily="34" charset="0"/>
              </a:rPr>
              <a:t> </a:t>
            </a:r>
            <a:r>
              <a:rPr lang="en-US" altLang="en-US" sz="1600" b="1">
                <a:cs typeface="Tahoma" panose="020B0604030504040204" pitchFamily="34" charset="0"/>
              </a:rPr>
              <a:t>3- </a:t>
            </a:r>
            <a:fld id="{2F9EC60C-6B42-47F2-BC9E-823B5C9BA92B}" type="slidenum">
              <a:rPr lang="en-US" altLang="en-US" sz="1600" b="1">
                <a:cs typeface="Tahoma" panose="020B0604030504040204" pitchFamily="34" charset="0"/>
              </a:rPr>
              <a:pPr algn="ctr">
                <a:lnSpc>
                  <a:spcPct val="102000"/>
                </a:lnSpc>
                <a:buFont typeface="Wingdings" panose="05000000000000000000" pitchFamily="2" charset="2"/>
                <a:buNone/>
              </a:pPr>
              <a:t>‹#›</a:t>
            </a:fld>
            <a:endParaRPr lang="en-US" altLang="en-US" sz="1600" b="1">
              <a:cs typeface="Tahoma" panose="020B0604030504040204" pitchFamily="34" charset="0"/>
            </a:endParaRPr>
          </a:p>
        </p:txBody>
      </p:sp>
      <p:sp>
        <p:nvSpPr>
          <p:cNvPr id="5" name="Rectangle 5"/>
          <p:cNvSpPr txBox="1">
            <a:spLocks noChangeArrowheads="1"/>
          </p:cNvSpPr>
          <p:nvPr/>
        </p:nvSpPr>
        <p:spPr bwMode="auto">
          <a:xfrm>
            <a:off x="101600" y="6400800"/>
            <a:ext cx="5994400" cy="762000"/>
          </a:xfrm>
          <a:prstGeom prst="rect">
            <a:avLst/>
          </a:prstGeom>
          <a:noFill/>
          <a:ln w="9525">
            <a:noFill/>
            <a:round/>
            <a:headEnd/>
            <a:tailEnd/>
          </a:ln>
          <a:effectLst/>
        </p:spPr>
        <p:txBody>
          <a:bodyPr lIns="0" tIns="0" rIns="0" bIns="0"/>
          <a:lstStyle/>
          <a:p>
            <a:pPr>
              <a:lnSpc>
                <a:spcPct val="102000"/>
              </a:lnSpc>
              <a:buFont typeface="Wingdings" charset="2"/>
              <a:buNone/>
              <a:tabLst>
                <a:tab pos="723900" algn="l"/>
                <a:tab pos="1447800" algn="l"/>
                <a:tab pos="2171700" algn="l"/>
              </a:tabLst>
              <a:defRPr/>
            </a:pPr>
            <a:r>
              <a:rPr lang="en-US" sz="1400" b="1" dirty="0">
                <a:solidFill>
                  <a:srgbClr val="A6A6A6"/>
                </a:solidFill>
                <a:latin typeface="Arial" charset="0"/>
                <a:ea typeface="ヒラギノ角ゴ Pro W3" charset="-128"/>
                <a:cs typeface="Tahoma" charset="0"/>
              </a:rPr>
              <a:t>Copyright © 2012 Pearson Education, Inc.  Publishing as Prentice Hall</a:t>
            </a:r>
          </a:p>
        </p:txBody>
      </p:sp>
      <p:sp>
        <p:nvSpPr>
          <p:cNvPr id="2" name="Title 1"/>
          <p:cNvSpPr>
            <a:spLocks noGrp="1"/>
          </p:cNvSpPr>
          <p:nvPr>
            <p:ph type="ctrTitle"/>
          </p:nvPr>
        </p:nvSpPr>
        <p:spPr>
          <a:xfrm>
            <a:off x="406400" y="2797176"/>
            <a:ext cx="9550400" cy="1470025"/>
          </a:xfrm>
        </p:spPr>
        <p:txBody>
          <a:body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31102920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Agenda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3277804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644692"/>
            <a:ext cx="12192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1412777"/>
            <a:ext cx="12192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 xmlns:p14="http://schemas.microsoft.com/office/powerpoint/2010/main" val="37292151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914400" y="1981200"/>
            <a:ext cx="10363200" cy="41148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a:xfrm>
            <a:off x="914400" y="609600"/>
            <a:ext cx="10363200" cy="1143000"/>
          </a:xfrm>
          <a:prstGeom prst="rect">
            <a:avLst/>
          </a:prstGeom>
        </p:spPr>
        <p:txBody>
          <a:bodyPr/>
          <a:lstStyle/>
          <a:p>
            <a:r>
              <a:rPr lang="en-US" smtClean="0"/>
              <a:t>Click to edit Master title style</a:t>
            </a:r>
            <a:endParaRPr lang="en-US" dirty="0"/>
          </a:p>
        </p:txBody>
      </p:sp>
    </p:spTree>
    <p:extLst>
      <p:ext uri="{BB962C8B-B14F-4D97-AF65-F5344CB8AC3E}">
        <p14:creationId xmlns:p14="http://schemas.microsoft.com/office/powerpoint/2010/main" xmlns="" val="395586650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Agenda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4790290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644692"/>
            <a:ext cx="12192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1412783"/>
            <a:ext cx="12192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13956186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2_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39349" y="740709"/>
            <a:ext cx="11233248" cy="768085"/>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39349" y="1604797"/>
            <a:ext cx="11233248" cy="384043"/>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6715495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1_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39352" y="644692"/>
            <a:ext cx="5664629" cy="768085"/>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39352" y="1508794"/>
            <a:ext cx="5664629" cy="384043"/>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30599929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_Basic Layout">
    <p:spTree>
      <p:nvGrpSpPr>
        <p:cNvPr id="1" name=""/>
        <p:cNvGrpSpPr/>
        <p:nvPr/>
      </p:nvGrpSpPr>
      <p:grpSpPr>
        <a:xfrm>
          <a:off x="0" y="0"/>
          <a:ext cx="0" cy="0"/>
          <a:chOff x="0" y="0"/>
          <a:chExt cx="0" cy="0"/>
        </a:xfrm>
      </p:grpSpPr>
      <p:sp>
        <p:nvSpPr>
          <p:cNvPr id="2" name="Rectangle 1"/>
          <p:cNvSpPr/>
          <p:nvPr/>
        </p:nvSpPr>
        <p:spPr>
          <a:xfrm>
            <a:off x="0" y="0"/>
            <a:ext cx="12192000" cy="1412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endParaRPr>
          </a:p>
        </p:txBody>
      </p:sp>
      <p:sp>
        <p:nvSpPr>
          <p:cNvPr id="10" name="Text Placeholder 9"/>
          <p:cNvSpPr>
            <a:spLocks noGrp="1"/>
          </p:cNvSpPr>
          <p:nvPr>
            <p:ph type="body" sz="quarter" idx="10" hasCustomPrompt="1"/>
          </p:nvPr>
        </p:nvSpPr>
        <p:spPr>
          <a:xfrm>
            <a:off x="-57203" y="607922"/>
            <a:ext cx="12192000" cy="768085"/>
          </a:xfrm>
          <a:prstGeom prst="rect">
            <a:avLst/>
          </a:prstGeom>
        </p:spPr>
        <p:txBody>
          <a:bodyPr anchor="ctr"/>
          <a:lstStyle>
            <a:lvl1pPr marL="0" indent="0" algn="ctr">
              <a:buNone/>
              <a:defRPr sz="1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1183991"/>
            <a:ext cx="12192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Picture Placeholder 2"/>
          <p:cNvSpPr>
            <a:spLocks noGrp="1"/>
          </p:cNvSpPr>
          <p:nvPr>
            <p:ph type="pic" idx="1" hasCustomPrompt="1"/>
          </p:nvPr>
        </p:nvSpPr>
        <p:spPr>
          <a:xfrm>
            <a:off x="865663" y="1700809"/>
            <a:ext cx="2198492" cy="2198492"/>
          </a:xfrm>
          <a:prstGeom prst="ellipse">
            <a:avLst/>
          </a:prstGeom>
          <a:solidFill>
            <a:schemeClr val="bg1">
              <a:lumMod val="95000"/>
            </a:schemeClr>
          </a:solidFill>
          <a:ln w="38100">
            <a:solidFill>
              <a:schemeClr val="tx2">
                <a:lumMod val="60000"/>
                <a:lumOff val="40000"/>
              </a:schemeClr>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2" hasCustomPrompt="1"/>
          </p:nvPr>
        </p:nvSpPr>
        <p:spPr>
          <a:xfrm>
            <a:off x="3627723" y="1700809"/>
            <a:ext cx="2198492" cy="2198492"/>
          </a:xfrm>
          <a:prstGeom prst="ellipse">
            <a:avLst/>
          </a:prstGeom>
          <a:solidFill>
            <a:schemeClr val="bg1">
              <a:lumMod val="95000"/>
            </a:schemeClr>
          </a:solidFill>
          <a:ln w="38100">
            <a:solidFill>
              <a:schemeClr val="tx2">
                <a:lumMod val="60000"/>
                <a:lumOff val="40000"/>
              </a:schemeClr>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3" hasCustomPrompt="1"/>
          </p:nvPr>
        </p:nvSpPr>
        <p:spPr>
          <a:xfrm>
            <a:off x="6389783" y="1700809"/>
            <a:ext cx="2198492" cy="2198492"/>
          </a:xfrm>
          <a:prstGeom prst="ellipse">
            <a:avLst/>
          </a:prstGeom>
          <a:solidFill>
            <a:schemeClr val="bg1">
              <a:lumMod val="95000"/>
            </a:schemeClr>
          </a:solidFill>
          <a:ln w="38100">
            <a:solidFill>
              <a:schemeClr val="tx2">
                <a:lumMod val="60000"/>
                <a:lumOff val="40000"/>
              </a:schemeClr>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4" hasCustomPrompt="1"/>
          </p:nvPr>
        </p:nvSpPr>
        <p:spPr>
          <a:xfrm>
            <a:off x="9151843" y="1700809"/>
            <a:ext cx="2198492" cy="2198492"/>
          </a:xfrm>
          <a:prstGeom prst="ellipse">
            <a:avLst/>
          </a:prstGeom>
          <a:solidFill>
            <a:schemeClr val="bg1">
              <a:lumMod val="95000"/>
            </a:schemeClr>
          </a:solidFill>
          <a:ln w="38100">
            <a:solidFill>
              <a:schemeClr val="tx2">
                <a:lumMod val="60000"/>
                <a:lumOff val="40000"/>
              </a:schemeClr>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422042168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Images and Contents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0" y="0"/>
            <a:ext cx="12192000" cy="6858000"/>
          </a:xfrm>
          <a:prstGeom prst="rect">
            <a:avLst/>
          </a:prstGeom>
          <a:noFill/>
        </p:spPr>
        <p:txBody>
          <a:bodyPr lIns="720000" anchor="ctr"/>
          <a:lstStyle>
            <a:lvl1pPr marL="0" indent="0" algn="l">
              <a:buNone/>
              <a:defRPr sz="18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17962020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1_Images and Contents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118376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xmlns="" val="395586650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2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4463820" y="836719"/>
            <a:ext cx="7728181" cy="140266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2" hasCustomPrompt="1"/>
          </p:nvPr>
        </p:nvSpPr>
        <p:spPr>
          <a:xfrm>
            <a:off x="5472000" y="2397761"/>
            <a:ext cx="6720000" cy="2064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3" hasCustomPrompt="1"/>
          </p:nvPr>
        </p:nvSpPr>
        <p:spPr>
          <a:xfrm>
            <a:off x="6432000" y="4620148"/>
            <a:ext cx="5760000" cy="1401147"/>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30894122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_Basic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5249889" y="836719"/>
            <a:ext cx="2496000" cy="508856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5" name="Picture Placeholder 2"/>
          <p:cNvSpPr>
            <a:spLocks noGrp="1"/>
          </p:cNvSpPr>
          <p:nvPr>
            <p:ph type="pic" idx="10" hasCustomPrompt="1"/>
          </p:nvPr>
        </p:nvSpPr>
        <p:spPr>
          <a:xfrm>
            <a:off x="2624944" y="836719"/>
            <a:ext cx="2496000" cy="508856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6" name="Picture Placeholder 2"/>
          <p:cNvSpPr>
            <a:spLocks noGrp="1"/>
          </p:cNvSpPr>
          <p:nvPr>
            <p:ph type="pic" idx="11" hasCustomPrompt="1"/>
          </p:nvPr>
        </p:nvSpPr>
        <p:spPr>
          <a:xfrm>
            <a:off x="0" y="836719"/>
            <a:ext cx="2496000" cy="508856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xmlns="" val="355432066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10_Images Layout">
    <p:spTree>
      <p:nvGrpSpPr>
        <p:cNvPr id="1" name=""/>
        <p:cNvGrpSpPr/>
        <p:nvPr/>
      </p:nvGrpSpPr>
      <p:grpSpPr>
        <a:xfrm>
          <a:off x="0" y="0"/>
          <a:ext cx="0" cy="0"/>
          <a:chOff x="0" y="0"/>
          <a:chExt cx="0" cy="0"/>
        </a:xfrm>
      </p:grpSpPr>
      <p:sp>
        <p:nvSpPr>
          <p:cNvPr id="5" name="Picture Placeholder 2"/>
          <p:cNvSpPr>
            <a:spLocks noGrp="1"/>
          </p:cNvSpPr>
          <p:nvPr>
            <p:ph type="pic" idx="12" hasCustomPrompt="1"/>
          </p:nvPr>
        </p:nvSpPr>
        <p:spPr>
          <a:xfrm>
            <a:off x="8925520" y="2948940"/>
            <a:ext cx="2592288" cy="307235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3" hasCustomPrompt="1"/>
          </p:nvPr>
        </p:nvSpPr>
        <p:spPr>
          <a:xfrm>
            <a:off x="6173213" y="2948940"/>
            <a:ext cx="2592288" cy="307235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4" hasCustomPrompt="1"/>
          </p:nvPr>
        </p:nvSpPr>
        <p:spPr>
          <a:xfrm>
            <a:off x="3420908" y="2948940"/>
            <a:ext cx="2592288" cy="307235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5" hasCustomPrompt="1"/>
          </p:nvPr>
        </p:nvSpPr>
        <p:spPr>
          <a:xfrm>
            <a:off x="668603" y="836712"/>
            <a:ext cx="2592288" cy="518457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188391342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3_Images and Contents Layout">
    <p:spTree>
      <p:nvGrpSpPr>
        <p:cNvPr id="1" name=""/>
        <p:cNvGrpSpPr/>
        <p:nvPr/>
      </p:nvGrpSpPr>
      <p:grpSpPr>
        <a:xfrm>
          <a:off x="0" y="0"/>
          <a:ext cx="0" cy="0"/>
          <a:chOff x="0" y="0"/>
          <a:chExt cx="0" cy="0"/>
        </a:xfrm>
      </p:grpSpPr>
      <p:sp>
        <p:nvSpPr>
          <p:cNvPr id="4" name="Picture Placeholder 2"/>
          <p:cNvSpPr>
            <a:spLocks noGrp="1"/>
          </p:cNvSpPr>
          <p:nvPr>
            <p:ph type="pic" idx="13" hasCustomPrompt="1"/>
          </p:nvPr>
        </p:nvSpPr>
        <p:spPr>
          <a:xfrm>
            <a:off x="5060828" y="836711"/>
            <a:ext cx="4392149" cy="148740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5" hasCustomPrompt="1"/>
          </p:nvPr>
        </p:nvSpPr>
        <p:spPr>
          <a:xfrm>
            <a:off x="7484224" y="4532369"/>
            <a:ext cx="4391925" cy="1488927"/>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6" hasCustomPrompt="1"/>
          </p:nvPr>
        </p:nvSpPr>
        <p:spPr>
          <a:xfrm>
            <a:off x="5060828" y="2420135"/>
            <a:ext cx="2304256" cy="360116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7" hasCustomPrompt="1"/>
          </p:nvPr>
        </p:nvSpPr>
        <p:spPr>
          <a:xfrm>
            <a:off x="7495340" y="2419365"/>
            <a:ext cx="1957637" cy="201622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2" name="Picture Placeholder 2"/>
          <p:cNvSpPr>
            <a:spLocks noGrp="1"/>
          </p:cNvSpPr>
          <p:nvPr>
            <p:ph type="pic" idx="18" hasCustomPrompt="1"/>
          </p:nvPr>
        </p:nvSpPr>
        <p:spPr>
          <a:xfrm>
            <a:off x="9571891" y="836711"/>
            <a:ext cx="2304256" cy="359964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387358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548686"/>
            <a:ext cx="12192000" cy="768085"/>
          </a:xfrm>
          <a:prstGeom prst="rect">
            <a:avLst/>
          </a:prstGeom>
        </p:spPr>
        <p:txBody>
          <a:bodyPr anchor="ctr"/>
          <a:lstStyle>
            <a:lvl1pPr marL="0" indent="0" algn="ctr">
              <a:buNone/>
              <a:defRPr sz="1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316772"/>
            <a:ext cx="12192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4" name="Picture 3" descr="D:\Fullppt\005-PNG이미지\노트북.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009388" y="1751814"/>
            <a:ext cx="8584243" cy="4366084"/>
          </a:xfrm>
          <a:prstGeom prst="rect">
            <a:avLst/>
          </a:prstGeom>
          <a:noFill/>
          <a:extLst>
            <a:ext uri="{909E8E84-426E-40DD-AFC4-6F175D3DCCD1}">
              <a14:hiddenFill xmlns:a14="http://schemas.microsoft.com/office/drawing/2010/main" xmlns="">
                <a:solidFill>
                  <a:srgbClr val="FFFFFF"/>
                </a:solidFill>
              </a14:hiddenFill>
            </a:ext>
          </a:extLst>
        </p:spPr>
      </p:pic>
      <p:sp>
        <p:nvSpPr>
          <p:cNvPr id="5" name="Picture Placeholder 2"/>
          <p:cNvSpPr>
            <a:spLocks noGrp="1"/>
          </p:cNvSpPr>
          <p:nvPr>
            <p:ph type="pic" idx="1" hasCustomPrompt="1"/>
          </p:nvPr>
        </p:nvSpPr>
        <p:spPr>
          <a:xfrm>
            <a:off x="1309203" y="2308379"/>
            <a:ext cx="4114129" cy="30424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76017243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634139"/>
            <a:ext cx="12192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ICON SETS LAYOUT</a:t>
            </a:r>
          </a:p>
        </p:txBody>
      </p:sp>
      <p:grpSp>
        <p:nvGrpSpPr>
          <p:cNvPr id="2" name="Group 4"/>
          <p:cNvGrpSpPr/>
          <p:nvPr/>
        </p:nvGrpSpPr>
        <p:grpSpPr>
          <a:xfrm>
            <a:off x="472013" y="1508788"/>
            <a:ext cx="3799787" cy="4512503"/>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Tree>
    <p:extLst>
      <p:ext uri="{BB962C8B-B14F-4D97-AF65-F5344CB8AC3E}">
        <p14:creationId xmlns:p14="http://schemas.microsoft.com/office/powerpoint/2010/main" xmlns="" val="341876362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17600" y="304800"/>
            <a:ext cx="10390717" cy="1462088"/>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15769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8601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7"/>
          <p:cNvSpPr>
            <a:spLocks noGrp="1"/>
          </p:cNvSpPr>
          <p:nvPr>
            <p:ph type="dt" sz="half" idx="10"/>
          </p:nvPr>
        </p:nvSpPr>
        <p:spPr/>
        <p:txBody>
          <a:bodyPr/>
          <a:lstStyle/>
          <a:p>
            <a:endParaRPr lang="en-US" dirty="0">
              <a:solidFill>
                <a:prstClr val="black">
                  <a:tint val="75000"/>
                </a:prstClr>
              </a:solidFill>
            </a:endParaRPr>
          </a:p>
        </p:txBody>
      </p:sp>
      <p:sp>
        <p:nvSpPr>
          <p:cNvPr id="9" name="Footer Placeholder 8"/>
          <p:cNvSpPr>
            <a:spLocks noGrp="1"/>
          </p:cNvSpPr>
          <p:nvPr>
            <p:ph type="ftr" sz="quarter" idx="11"/>
          </p:nvPr>
        </p:nvSpPr>
        <p:spPr/>
        <p:txBody>
          <a:bodyPr/>
          <a:lstStyle/>
          <a:p>
            <a:r>
              <a:rPr lang="en-US" dirty="0">
                <a:solidFill>
                  <a:prstClr val="black">
                    <a:tint val="75000"/>
                  </a:prstClr>
                </a:solidFill>
              </a:rPr>
              <a:t>Copyright © 2016 Pearson Education, Inc.</a:t>
            </a:r>
          </a:p>
        </p:txBody>
      </p:sp>
      <p:sp>
        <p:nvSpPr>
          <p:cNvPr id="10" name="Slide Number Placeholder 9"/>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130598493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a:lvl1pPr>
            <a:lvl2pPr>
              <a:defRPr b="0"/>
            </a:lvl2pPr>
            <a:lvl3pPr>
              <a:defRPr b="0"/>
            </a:lvl3pPr>
            <a:lvl4pPr>
              <a:defRPr b="0"/>
            </a:lvl4pPr>
            <a:lvl5pPr>
              <a:defRPr b="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p:cNvSpPr>
            <a:spLocks noGrp="1"/>
          </p:cNvSpPr>
          <p:nvPr>
            <p:ph type="body" sz="quarter" idx="13"/>
          </p:nvPr>
        </p:nvSpPr>
        <p:spPr>
          <a:xfrm>
            <a:off x="1219200" y="1371600"/>
            <a:ext cx="9550400" cy="381000"/>
          </a:xfrm>
        </p:spPr>
        <p:txBody>
          <a:bodyPr/>
          <a:lstStyle>
            <a:lvl1pPr algn="ctr">
              <a:buNone/>
              <a:defRPr sz="2100" b="1" i="0">
                <a:solidFill>
                  <a:schemeClr val="tx2"/>
                </a:solidFill>
              </a:defRPr>
            </a:lvl1pPr>
          </a:lstStyle>
          <a:p>
            <a:pPr lvl="0"/>
            <a:r>
              <a:rPr lang="en-US" smtClean="0"/>
              <a:t>Click to edit Master text styles</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xmlns="" val="153563282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dirty="0">
                <a:solidFill>
                  <a:prstClr val="black">
                    <a:tint val="75000"/>
                  </a:prstClr>
                </a:solidFill>
              </a:rPr>
              <a:t>Copyright © 2016 Pearson Education, Inc.</a:t>
            </a:r>
          </a:p>
        </p:txBody>
      </p:sp>
      <p:sp>
        <p:nvSpPr>
          <p:cNvPr id="6" name="Slide Number Placeholder 5"/>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78398734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7"/>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3283752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228600"/>
            <a:ext cx="10363200" cy="1143000"/>
          </a:xfrm>
        </p:spPr>
        <p:txBody>
          <a:bodyPr/>
          <a:lstStyle>
            <a:lvl1pPr>
              <a:lnSpc>
                <a:spcPts val="3600"/>
              </a:lnSpc>
              <a:defRPr sz="4000" b="1"/>
            </a:lvl1p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b="0"/>
            </a:lvl1pPr>
            <a:lvl2pPr>
              <a:defRPr b="0"/>
            </a:lvl2pPr>
            <a:lvl3pPr>
              <a:defRPr b="0"/>
            </a:lvl3pPr>
            <a:lvl4pPr>
              <a:defRPr b="0"/>
            </a:lvl4pPr>
            <a:lvl5pPr>
              <a:defRPr b="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p:cNvSpPr>
            <a:spLocks noGrp="1"/>
          </p:cNvSpPr>
          <p:nvPr>
            <p:ph type="body" sz="quarter" idx="13"/>
          </p:nvPr>
        </p:nvSpPr>
        <p:spPr>
          <a:xfrm>
            <a:off x="1219200" y="1447800"/>
            <a:ext cx="9550400" cy="381000"/>
          </a:xfrm>
        </p:spPr>
        <p:txBody>
          <a:bodyPr/>
          <a:lstStyle>
            <a:lvl1pPr algn="ctr">
              <a:buNone/>
              <a:defRPr sz="2800" b="1" i="0">
                <a:solidFill>
                  <a:schemeClr val="tx2"/>
                </a:solidFill>
              </a:defRPr>
            </a:lvl1pPr>
          </a:lstStyle>
          <a:p>
            <a:pPr lvl="0"/>
            <a:r>
              <a:rPr lang="en-US" smtClean="0"/>
              <a:t>Click to edit Master text styles</a:t>
            </a:r>
          </a:p>
        </p:txBody>
      </p:sp>
    </p:spTree>
    <p:extLst>
      <p:ext uri="{BB962C8B-B14F-4D97-AF65-F5344CB8AC3E}">
        <p14:creationId xmlns:p14="http://schemas.microsoft.com/office/powerpoint/2010/main" xmlns="" val="755133712"/>
      </p:ext>
    </p:extLst>
  </p:cSld>
  <p:clrMapOvr>
    <a:masterClrMapping/>
  </p:clrMapOvr>
  <p:hf sldNum="0"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6"/>
            <a:ext cx="9550400" cy="1470025"/>
          </a:xfrm>
          <a:prstGeom prst="rect">
            <a:avLst/>
          </a:prstGeom>
        </p:spPr>
        <p:txBody>
          <a:body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311029200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End Slide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3599725" y="2908307"/>
            <a:ext cx="4992555" cy="768084"/>
          </a:xfrm>
          <a:prstGeom prst="rect">
            <a:avLst/>
          </a:prstGeom>
        </p:spPr>
        <p:txBody>
          <a:bodyPr anchor="ctr"/>
          <a:lstStyle>
            <a:lvl1pPr marL="0" indent="0" algn="ctr">
              <a:buNone/>
              <a:defRPr sz="3600" b="1" baseline="0">
                <a:solidFill>
                  <a:schemeClr val="bg1"/>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599525" y="3676397"/>
            <a:ext cx="4992555"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1239039933"/>
      </p:ext>
    </p:extLst>
  </p:cSld>
  <p:clrMapOvr>
    <a:masterClrMapping/>
  </p:clrMapOvr>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Section Break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6096000" y="3004326"/>
            <a:ext cx="6096000" cy="631435"/>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6096000" y="3635754"/>
            <a:ext cx="6096000" cy="384043"/>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378211990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7"/>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12021292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Cover Slide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4940292"/>
            <a:ext cx="12192000" cy="696967"/>
          </a:xfrm>
          <a:prstGeom prst="rect">
            <a:avLst/>
          </a:prstGeom>
        </p:spPr>
        <p:txBody>
          <a:bodyPr anchor="ctr"/>
          <a:lstStyle>
            <a:lvl1pPr marL="0" indent="0" algn="ctr">
              <a:lnSpc>
                <a:spcPct val="100000"/>
              </a:lnSpc>
              <a:buNone/>
              <a:defRPr sz="3600" b="1" baseline="0">
                <a:solidFill>
                  <a:schemeClr val="tx1">
                    <a:lumMod val="75000"/>
                    <a:lumOff val="25000"/>
                  </a:schemeClr>
                </a:solidFill>
                <a:latin typeface="+mj-lt"/>
                <a:cs typeface="Arial" pitchFamily="34" charset="0"/>
              </a:defRPr>
            </a:lvl1pPr>
          </a:lstStyle>
          <a:p>
            <a:pPr lvl="0"/>
            <a:r>
              <a:rPr lang="en-US" altLang="ko-KR" dirty="0">
                <a:ea typeface="맑은 고딕" pitchFamily="50" charset="-127"/>
              </a:rPr>
              <a:t>title</a:t>
            </a:r>
            <a:endParaRPr lang="en-US" altLang="ko-KR" dirty="0"/>
          </a:p>
        </p:txBody>
      </p:sp>
      <p:sp>
        <p:nvSpPr>
          <p:cNvPr id="11" name="Text Placeholder 9"/>
          <p:cNvSpPr>
            <a:spLocks noGrp="1"/>
          </p:cNvSpPr>
          <p:nvPr>
            <p:ph type="body" sz="quarter" idx="11" hasCustomPrompt="1"/>
          </p:nvPr>
        </p:nvSpPr>
        <p:spPr>
          <a:xfrm>
            <a:off x="-197" y="5637256"/>
            <a:ext cx="12192000" cy="384043"/>
          </a:xfrm>
          <a:prstGeom prst="rect">
            <a:avLst/>
          </a:prstGeom>
        </p:spPr>
        <p:txBody>
          <a:bodyPr anchor="ctr"/>
          <a:lstStyle>
            <a:lvl1pPr marL="0" indent="0" algn="ctr">
              <a:lnSpc>
                <a:spcPct val="100000"/>
              </a:lnSpc>
              <a:buNone/>
              <a:defRPr sz="1400" b="1" baseline="0">
                <a:solidFill>
                  <a:schemeClr val="tx1">
                    <a:lumMod val="75000"/>
                    <a:lumOff val="25000"/>
                  </a:schemeClr>
                </a:solidFill>
                <a:latin typeface="+mn-lt"/>
                <a:cs typeface="Arial" pitchFamily="34" charset="0"/>
              </a:defRPr>
            </a:lvl1pPr>
          </a:lstStyle>
          <a:p>
            <a:pPr lvl="0"/>
            <a:r>
              <a:rPr lang="en-US" altLang="ko-KR" dirty="0"/>
              <a:t>INSTERT THE TITLE OF YOUR PRESENTATION HERE</a:t>
            </a:r>
            <a:endParaRPr lang="ko-KR" altLang="en-US" dirty="0"/>
          </a:p>
        </p:txBody>
      </p:sp>
    </p:spTree>
    <p:extLst>
      <p:ext uri="{BB962C8B-B14F-4D97-AF65-F5344CB8AC3E}">
        <p14:creationId xmlns:p14="http://schemas.microsoft.com/office/powerpoint/2010/main" xmlns="" val="930559834"/>
      </p:ext>
    </p:extLst>
  </p:cSld>
  <p:clrMapOvr>
    <a:masterClrMapping/>
  </p:clrMapOvr>
  <p:hf hd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End Slide Layout">
    <p:spTree>
      <p:nvGrpSpPr>
        <p:cNvPr id="1" name=""/>
        <p:cNvGrpSpPr/>
        <p:nvPr/>
      </p:nvGrpSpPr>
      <p:grpSpPr>
        <a:xfrm>
          <a:off x="0" y="0"/>
          <a:ext cx="0" cy="0"/>
          <a:chOff x="0" y="0"/>
          <a:chExt cx="0" cy="0"/>
        </a:xfrm>
      </p:grpSpPr>
      <p:sp>
        <p:nvSpPr>
          <p:cNvPr id="2" name="Oval 1"/>
          <p:cNvSpPr/>
          <p:nvPr/>
        </p:nvSpPr>
        <p:spPr>
          <a:xfrm>
            <a:off x="3599525" y="932726"/>
            <a:ext cx="4992555" cy="4992555"/>
          </a:xfrm>
          <a:prstGeom prst="ellipse">
            <a:avLst/>
          </a:prstGeom>
          <a:solidFill>
            <a:schemeClr val="tx2">
              <a:lumMod val="75000"/>
              <a:alpha val="77000"/>
            </a:schemeClr>
          </a:solidFill>
          <a:ln w="857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 Placeholder 9"/>
          <p:cNvSpPr>
            <a:spLocks noGrp="1"/>
          </p:cNvSpPr>
          <p:nvPr>
            <p:ph type="body" sz="quarter" idx="10" hasCustomPrompt="1"/>
          </p:nvPr>
        </p:nvSpPr>
        <p:spPr>
          <a:xfrm>
            <a:off x="3599725" y="2908307"/>
            <a:ext cx="4992555" cy="768084"/>
          </a:xfrm>
          <a:prstGeom prst="rect">
            <a:avLst/>
          </a:prstGeom>
        </p:spPr>
        <p:txBody>
          <a:bodyPr anchor="ctr"/>
          <a:lstStyle>
            <a:lvl1pPr marL="0" indent="0" algn="ctr">
              <a:buNone/>
              <a:defRPr sz="3600" b="1" baseline="0">
                <a:solidFill>
                  <a:schemeClr val="bg1"/>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599525" y="3676400"/>
            <a:ext cx="4992555"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4014260446"/>
      </p:ext>
    </p:extLst>
  </p:cSld>
  <p:clrMapOvr>
    <a:masterClrMapping/>
  </p:clrMapOvr>
  <p:hf hdr="0" dt="0"/>
</p:sldLayout>
</file>

<file path=ppt/slideLayouts/slideLayout46.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17600" y="304800"/>
            <a:ext cx="10390717" cy="1462088"/>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15769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8601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7"/>
          <p:cNvSpPr>
            <a:spLocks noGrp="1"/>
          </p:cNvSpPr>
          <p:nvPr>
            <p:ph type="dt" sz="half" idx="10"/>
          </p:nvPr>
        </p:nvSpPr>
        <p:spPr/>
        <p:txBody>
          <a:bodyPr/>
          <a:lstStyle/>
          <a:p>
            <a:endParaRPr lang="en-US" dirty="0">
              <a:solidFill>
                <a:prstClr val="black">
                  <a:tint val="75000"/>
                </a:prstClr>
              </a:solidFill>
            </a:endParaRPr>
          </a:p>
        </p:txBody>
      </p:sp>
      <p:sp>
        <p:nvSpPr>
          <p:cNvPr id="9" name="Footer Placeholder 8"/>
          <p:cNvSpPr>
            <a:spLocks noGrp="1"/>
          </p:cNvSpPr>
          <p:nvPr>
            <p:ph type="ftr" sz="quarter" idx="11"/>
          </p:nvPr>
        </p:nvSpPr>
        <p:spPr/>
        <p:txBody>
          <a:bodyPr/>
          <a:lstStyle/>
          <a:p>
            <a:r>
              <a:rPr lang="en-US" dirty="0">
                <a:solidFill>
                  <a:prstClr val="black">
                    <a:tint val="75000"/>
                  </a:prstClr>
                </a:solidFill>
              </a:rPr>
              <a:t>Copyright © 2016 Pearson Education, Inc.</a:t>
            </a:r>
          </a:p>
        </p:txBody>
      </p:sp>
      <p:sp>
        <p:nvSpPr>
          <p:cNvPr id="10" name="Slide Number Placeholder 9"/>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204780842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a:lvl1pPr>
            <a:lvl2pPr>
              <a:defRPr b="0"/>
            </a:lvl2pPr>
            <a:lvl3pPr>
              <a:defRPr b="0"/>
            </a:lvl3pPr>
            <a:lvl4pPr>
              <a:defRPr b="0"/>
            </a:lvl4pPr>
            <a:lvl5pPr>
              <a:defRPr b="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p:cNvSpPr>
            <a:spLocks noGrp="1"/>
          </p:cNvSpPr>
          <p:nvPr>
            <p:ph type="body" sz="quarter" idx="13"/>
          </p:nvPr>
        </p:nvSpPr>
        <p:spPr>
          <a:xfrm>
            <a:off x="1219200" y="1371600"/>
            <a:ext cx="9550400" cy="381000"/>
          </a:xfrm>
        </p:spPr>
        <p:txBody>
          <a:bodyPr/>
          <a:lstStyle>
            <a:lvl1pPr algn="ctr">
              <a:buNone/>
              <a:defRPr sz="2100" b="1" i="0">
                <a:solidFill>
                  <a:schemeClr val="tx2"/>
                </a:solidFill>
              </a:defRPr>
            </a:lvl1pPr>
          </a:lstStyle>
          <a:p>
            <a:pPr lvl="0"/>
            <a:r>
              <a:rPr lang="en-US" smtClean="0"/>
              <a:t>Click to edit Master text styles</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xmlns="" val="381863572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dirty="0">
                <a:solidFill>
                  <a:prstClr val="black">
                    <a:tint val="75000"/>
                  </a:prstClr>
                </a:solidFill>
              </a:rPr>
              <a:t>Copyright © 2016 Pearson Education, Inc.</a:t>
            </a:r>
          </a:p>
        </p:txBody>
      </p:sp>
      <p:sp>
        <p:nvSpPr>
          <p:cNvPr id="6" name="Slide Number Placeholder 5"/>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282019417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7"/>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3881328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1981200"/>
            <a:ext cx="508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981200"/>
            <a:ext cx="508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914400" y="6248400"/>
            <a:ext cx="2540000" cy="457200"/>
          </a:xfrm>
          <a:prstGeom prst="rect">
            <a:avLst/>
          </a:prstGeom>
        </p:spPr>
        <p:txBody>
          <a:bodyPr vert="horz" wrap="square" lIns="91440" tIns="45720" rIns="91440" bIns="45720" numCol="1" anchor="t" anchorCtr="0" compatLnSpc="1">
            <a:prstTxWarp prst="textNoShape">
              <a:avLst/>
            </a:prstTxWarp>
          </a:bodyPr>
          <a:lstStyle>
            <a:lvl1pPr>
              <a:defRPr>
                <a:latin typeface="Arial" charset="0"/>
                <a:ea typeface="ヒラギノ角ゴ Pro W3" charset="-128"/>
                <a:cs typeface="+mn-cs"/>
              </a:defRPr>
            </a:lvl1pPr>
          </a:lstStyle>
          <a:p>
            <a:fld id="{3BDB8791-F1B0-41E7-B7FD-A781E65C4266}" type="datetimeFigureOut">
              <a:rPr lang="en-US" smtClean="0"/>
              <a:pPr/>
              <a:t>4/24/2020</a:t>
            </a:fld>
            <a:endParaRPr lang="en-US" dirty="0"/>
          </a:p>
        </p:txBody>
      </p:sp>
      <p:sp>
        <p:nvSpPr>
          <p:cNvPr id="6" name="Footer Placeholder 5"/>
          <p:cNvSpPr>
            <a:spLocks noGrp="1"/>
          </p:cNvSpPr>
          <p:nvPr>
            <p:ph type="ftr" sz="quarter" idx="11"/>
          </p:nvPr>
        </p:nvSpPr>
        <p:spPr>
          <a:xfrm>
            <a:off x="4165600" y="6248400"/>
            <a:ext cx="3860800" cy="457200"/>
          </a:xfrm>
          <a:prstGeom prst="rect">
            <a:avLst/>
          </a:prstGeom>
        </p:spPr>
        <p:txBody>
          <a:bodyPr vert="horz" wrap="square" lIns="91440" tIns="45720" rIns="91440" bIns="45720" numCol="1" anchor="t" anchorCtr="0" compatLnSpc="1">
            <a:prstTxWarp prst="textNoShape">
              <a:avLst/>
            </a:prstTxWarp>
          </a:bodyPr>
          <a:lstStyle>
            <a:lvl1pPr>
              <a:defRPr>
                <a:latin typeface="Arial" charset="0"/>
                <a:ea typeface="ヒラギノ角ゴ Pro W3" charset="-128"/>
                <a:cs typeface="+mn-cs"/>
              </a:defRPr>
            </a:lvl1pPr>
          </a:lstStyle>
          <a:p>
            <a:r>
              <a:rPr lang="en-US" smtClean="0"/>
              <a:t>
              </a:t>
            </a:r>
            <a:endParaRPr lang="en-US" dirty="0"/>
          </a:p>
        </p:txBody>
      </p:sp>
    </p:spTree>
    <p:extLst>
      <p:ext uri="{BB962C8B-B14F-4D97-AF65-F5344CB8AC3E}">
        <p14:creationId xmlns:p14="http://schemas.microsoft.com/office/powerpoint/2010/main" xmlns="" val="351025083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Break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6096000" y="3004330"/>
            <a:ext cx="6096000" cy="631435"/>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6096000" y="3635754"/>
            <a:ext cx="6096000" cy="384043"/>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229426483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17600" y="304800"/>
            <a:ext cx="10390717" cy="1462088"/>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15769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8601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7"/>
          <p:cNvSpPr>
            <a:spLocks noGrp="1"/>
          </p:cNvSpPr>
          <p:nvPr>
            <p:ph type="dt" sz="half" idx="10"/>
          </p:nvPr>
        </p:nvSpPr>
        <p:spPr/>
        <p:txBody>
          <a:bodyPr/>
          <a:lstStyle/>
          <a:p>
            <a:endParaRPr lang="en-US" dirty="0">
              <a:solidFill>
                <a:prstClr val="black">
                  <a:tint val="75000"/>
                </a:prstClr>
              </a:solidFill>
            </a:endParaRPr>
          </a:p>
        </p:txBody>
      </p:sp>
      <p:sp>
        <p:nvSpPr>
          <p:cNvPr id="9" name="Footer Placeholder 8"/>
          <p:cNvSpPr>
            <a:spLocks noGrp="1"/>
          </p:cNvSpPr>
          <p:nvPr>
            <p:ph type="ftr" sz="quarter" idx="11"/>
          </p:nvPr>
        </p:nvSpPr>
        <p:spPr/>
        <p:txBody>
          <a:bodyPr/>
          <a:lstStyle/>
          <a:p>
            <a:r>
              <a:rPr lang="en-US" dirty="0">
                <a:solidFill>
                  <a:prstClr val="black">
                    <a:tint val="75000"/>
                  </a:prstClr>
                </a:solidFill>
              </a:rPr>
              <a:t>Copyright © 2016 Pearson Education, Inc.</a:t>
            </a:r>
          </a:p>
        </p:txBody>
      </p:sp>
      <p:sp>
        <p:nvSpPr>
          <p:cNvPr id="10" name="Slide Number Placeholder 9"/>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400210906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a:lvl1pPr>
            <a:lvl2pPr>
              <a:defRPr b="0"/>
            </a:lvl2pPr>
            <a:lvl3pPr>
              <a:defRPr b="0"/>
            </a:lvl3pPr>
            <a:lvl4pPr>
              <a:defRPr b="0"/>
            </a:lvl4pPr>
            <a:lvl5pPr>
              <a:defRPr b="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p:cNvSpPr>
            <a:spLocks noGrp="1"/>
          </p:cNvSpPr>
          <p:nvPr>
            <p:ph type="body" sz="quarter" idx="13"/>
          </p:nvPr>
        </p:nvSpPr>
        <p:spPr>
          <a:xfrm>
            <a:off x="1219200" y="1371600"/>
            <a:ext cx="9550400" cy="381000"/>
          </a:xfrm>
        </p:spPr>
        <p:txBody>
          <a:bodyPr/>
          <a:lstStyle>
            <a:lvl1pPr algn="ctr">
              <a:buNone/>
              <a:defRPr sz="2100" b="1" i="0">
                <a:solidFill>
                  <a:schemeClr val="tx2"/>
                </a:solidFill>
              </a:defRPr>
            </a:lvl1pPr>
          </a:lstStyle>
          <a:p>
            <a:pPr lvl="0"/>
            <a:r>
              <a:rPr lang="en-US" smtClean="0"/>
              <a:t>Click to edit Master text styles</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xmlns="" val="429388258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dirty="0">
                <a:solidFill>
                  <a:prstClr val="black">
                    <a:tint val="75000"/>
                  </a:prstClr>
                </a:solidFill>
              </a:rPr>
              <a:t>Copyright © 2016 Pearson Education, Inc.</a:t>
            </a:r>
          </a:p>
        </p:txBody>
      </p:sp>
      <p:sp>
        <p:nvSpPr>
          <p:cNvPr id="6" name="Slide Number Placeholder 5"/>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44525160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7"/>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29111077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Cover Slide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4940296"/>
            <a:ext cx="12192000" cy="696967"/>
          </a:xfrm>
          <a:prstGeom prst="rect">
            <a:avLst/>
          </a:prstGeom>
        </p:spPr>
        <p:txBody>
          <a:bodyPr anchor="ctr"/>
          <a:lstStyle>
            <a:lvl1pPr marL="0" indent="0" algn="ctr">
              <a:lnSpc>
                <a:spcPct val="100000"/>
              </a:lnSpc>
              <a:buNone/>
              <a:defRPr sz="3600" b="1" baseline="0">
                <a:solidFill>
                  <a:schemeClr val="tx1">
                    <a:lumMod val="75000"/>
                    <a:lumOff val="25000"/>
                  </a:schemeClr>
                </a:solidFill>
                <a:latin typeface="+mj-lt"/>
                <a:cs typeface="Arial" pitchFamily="34" charset="0"/>
              </a:defRPr>
            </a:lvl1pPr>
          </a:lstStyle>
          <a:p>
            <a:pPr lvl="0"/>
            <a:r>
              <a:rPr lang="en-US" altLang="ko-KR" dirty="0">
                <a:ea typeface="맑은 고딕" pitchFamily="50" charset="-127"/>
              </a:rPr>
              <a:t>title</a:t>
            </a:r>
            <a:endParaRPr lang="en-US" altLang="ko-KR" dirty="0"/>
          </a:p>
        </p:txBody>
      </p:sp>
      <p:sp>
        <p:nvSpPr>
          <p:cNvPr id="11" name="Text Placeholder 9"/>
          <p:cNvSpPr>
            <a:spLocks noGrp="1"/>
          </p:cNvSpPr>
          <p:nvPr>
            <p:ph type="body" sz="quarter" idx="11" hasCustomPrompt="1"/>
          </p:nvPr>
        </p:nvSpPr>
        <p:spPr>
          <a:xfrm>
            <a:off x="-197" y="5637260"/>
            <a:ext cx="12192000" cy="384043"/>
          </a:xfrm>
          <a:prstGeom prst="rect">
            <a:avLst/>
          </a:prstGeom>
        </p:spPr>
        <p:txBody>
          <a:bodyPr anchor="ctr"/>
          <a:lstStyle>
            <a:lvl1pPr marL="0" indent="0" algn="ctr">
              <a:lnSpc>
                <a:spcPct val="100000"/>
              </a:lnSpc>
              <a:buNone/>
              <a:defRPr sz="1400" b="1" baseline="0">
                <a:solidFill>
                  <a:schemeClr val="tx1">
                    <a:lumMod val="75000"/>
                    <a:lumOff val="25000"/>
                  </a:schemeClr>
                </a:solidFill>
                <a:latin typeface="+mn-lt"/>
                <a:cs typeface="Arial" pitchFamily="34" charset="0"/>
              </a:defRPr>
            </a:lvl1pPr>
          </a:lstStyle>
          <a:p>
            <a:pPr lvl="0"/>
            <a:r>
              <a:rPr lang="en-US" altLang="ko-KR" dirty="0"/>
              <a:t>INSTERT THE TITLE OF YOUR PRESENTATION HERE</a:t>
            </a:r>
            <a:endParaRPr lang="ko-KR" altLang="en-US" dirty="0"/>
          </a:p>
        </p:txBody>
      </p:sp>
    </p:spTree>
    <p:extLst>
      <p:ext uri="{BB962C8B-B14F-4D97-AF65-F5344CB8AC3E}">
        <p14:creationId xmlns:p14="http://schemas.microsoft.com/office/powerpoint/2010/main" xmlns="" val="3964740194"/>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End Slide Layout">
    <p:spTree>
      <p:nvGrpSpPr>
        <p:cNvPr id="1" name=""/>
        <p:cNvGrpSpPr/>
        <p:nvPr/>
      </p:nvGrpSpPr>
      <p:grpSpPr>
        <a:xfrm>
          <a:off x="0" y="0"/>
          <a:ext cx="0" cy="0"/>
          <a:chOff x="0" y="0"/>
          <a:chExt cx="0" cy="0"/>
        </a:xfrm>
      </p:grpSpPr>
      <p:sp>
        <p:nvSpPr>
          <p:cNvPr id="2" name="Oval 1"/>
          <p:cNvSpPr/>
          <p:nvPr/>
        </p:nvSpPr>
        <p:spPr>
          <a:xfrm>
            <a:off x="3599525" y="932726"/>
            <a:ext cx="4992555" cy="4992555"/>
          </a:xfrm>
          <a:prstGeom prst="ellipse">
            <a:avLst/>
          </a:prstGeom>
          <a:solidFill>
            <a:schemeClr val="tx2">
              <a:lumMod val="75000"/>
              <a:alpha val="77000"/>
            </a:schemeClr>
          </a:solidFill>
          <a:ln w="857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 Placeholder 9"/>
          <p:cNvSpPr>
            <a:spLocks noGrp="1"/>
          </p:cNvSpPr>
          <p:nvPr>
            <p:ph type="body" sz="quarter" idx="10" hasCustomPrompt="1"/>
          </p:nvPr>
        </p:nvSpPr>
        <p:spPr>
          <a:xfrm>
            <a:off x="3599725" y="2908307"/>
            <a:ext cx="4992555" cy="768084"/>
          </a:xfrm>
          <a:prstGeom prst="rect">
            <a:avLst/>
          </a:prstGeom>
        </p:spPr>
        <p:txBody>
          <a:bodyPr anchor="ctr"/>
          <a:lstStyle>
            <a:lvl1pPr marL="0" indent="0" algn="ctr">
              <a:buNone/>
              <a:defRPr sz="3600" b="1" baseline="0">
                <a:solidFill>
                  <a:schemeClr val="bg1"/>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599525" y="3676400"/>
            <a:ext cx="4992555"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2250039665"/>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17600" y="304800"/>
            <a:ext cx="10390717" cy="1462088"/>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15769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8601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7"/>
          <p:cNvSpPr>
            <a:spLocks noGrp="1"/>
          </p:cNvSpPr>
          <p:nvPr>
            <p:ph type="dt" sz="half" idx="10"/>
          </p:nvPr>
        </p:nvSpPr>
        <p:spPr/>
        <p:txBody>
          <a:bodyPr/>
          <a:lstStyle/>
          <a:p>
            <a:endParaRPr lang="en-US" dirty="0">
              <a:solidFill>
                <a:prstClr val="black">
                  <a:tint val="75000"/>
                </a:prstClr>
              </a:solidFill>
            </a:endParaRPr>
          </a:p>
        </p:txBody>
      </p:sp>
      <p:sp>
        <p:nvSpPr>
          <p:cNvPr id="9" name="Footer Placeholder 8"/>
          <p:cNvSpPr>
            <a:spLocks noGrp="1"/>
          </p:cNvSpPr>
          <p:nvPr>
            <p:ph type="ftr" sz="quarter" idx="11"/>
          </p:nvPr>
        </p:nvSpPr>
        <p:spPr/>
        <p:txBody>
          <a:bodyPr/>
          <a:lstStyle/>
          <a:p>
            <a:r>
              <a:rPr lang="en-US" dirty="0">
                <a:solidFill>
                  <a:prstClr val="black">
                    <a:tint val="75000"/>
                  </a:prstClr>
                </a:solidFill>
              </a:rPr>
              <a:t>Copyright © 2016 Pearson Education, Inc.</a:t>
            </a:r>
          </a:p>
        </p:txBody>
      </p:sp>
      <p:sp>
        <p:nvSpPr>
          <p:cNvPr id="10" name="Slide Number Placeholder 9"/>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262119096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a:lvl1pPr>
            <a:lvl2pPr>
              <a:defRPr b="0"/>
            </a:lvl2pPr>
            <a:lvl3pPr>
              <a:defRPr b="0"/>
            </a:lvl3pPr>
            <a:lvl4pPr>
              <a:defRPr b="0"/>
            </a:lvl4pPr>
            <a:lvl5pPr>
              <a:defRPr b="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p:cNvSpPr>
            <a:spLocks noGrp="1"/>
          </p:cNvSpPr>
          <p:nvPr>
            <p:ph type="body" sz="quarter" idx="13"/>
          </p:nvPr>
        </p:nvSpPr>
        <p:spPr>
          <a:xfrm>
            <a:off x="1219200" y="1371600"/>
            <a:ext cx="9550400" cy="381000"/>
          </a:xfrm>
        </p:spPr>
        <p:txBody>
          <a:bodyPr/>
          <a:lstStyle>
            <a:lvl1pPr algn="ctr">
              <a:buNone/>
              <a:defRPr sz="2100" b="1" i="0">
                <a:solidFill>
                  <a:schemeClr val="tx2"/>
                </a:solidFill>
              </a:defRPr>
            </a:lvl1pPr>
          </a:lstStyle>
          <a:p>
            <a:pPr lvl="0"/>
            <a:r>
              <a:rPr lang="en-US" smtClean="0"/>
              <a:t>Click to edit Master text styles</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xmlns="" val="237914372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Copyright © 2016 Pearson Education, Inc.</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9127057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914400" y="6248400"/>
            <a:ext cx="2540000" cy="457200"/>
          </a:xfrm>
          <a:prstGeom prst="rect">
            <a:avLst/>
          </a:prstGeom>
        </p:spPr>
        <p:txBody>
          <a:bodyPr vert="horz" wrap="square" lIns="91440" tIns="45720" rIns="91440" bIns="45720" numCol="1" anchor="t" anchorCtr="0" compatLnSpc="1">
            <a:prstTxWarp prst="textNoShape">
              <a:avLst/>
            </a:prstTxWarp>
          </a:bodyPr>
          <a:lstStyle>
            <a:lvl1pPr>
              <a:defRPr>
                <a:latin typeface="Arial" charset="0"/>
                <a:ea typeface="ヒラギノ角ゴ Pro W3" charset="-128"/>
                <a:cs typeface="+mn-cs"/>
              </a:defRPr>
            </a:lvl1pPr>
          </a:lstStyle>
          <a:p>
            <a:fld id="{5FDD63B2-E120-4ED8-B27B-C685F510A5FE}" type="datetimeFigureOut">
              <a:rPr lang="en-US" smtClean="0"/>
              <a:pPr/>
              <a:t>4/24/2020</a:t>
            </a:fld>
            <a:endParaRPr lang="en-US" dirty="0"/>
          </a:p>
        </p:txBody>
      </p:sp>
      <p:sp>
        <p:nvSpPr>
          <p:cNvPr id="8" name="Footer Placeholder 7"/>
          <p:cNvSpPr>
            <a:spLocks noGrp="1"/>
          </p:cNvSpPr>
          <p:nvPr>
            <p:ph type="ftr" sz="quarter" idx="11"/>
          </p:nvPr>
        </p:nvSpPr>
        <p:spPr>
          <a:xfrm>
            <a:off x="4165600" y="6248400"/>
            <a:ext cx="3860800" cy="457200"/>
          </a:xfrm>
          <a:prstGeom prst="rect">
            <a:avLst/>
          </a:prstGeom>
        </p:spPr>
        <p:txBody>
          <a:bodyPr vert="horz" wrap="square" lIns="91440" tIns="45720" rIns="91440" bIns="45720" numCol="1" anchor="t" anchorCtr="0" compatLnSpc="1">
            <a:prstTxWarp prst="textNoShape">
              <a:avLst/>
            </a:prstTxWarp>
          </a:bodyPr>
          <a:lstStyle>
            <a:lvl1pPr>
              <a:defRPr>
                <a:latin typeface="Arial" charset="0"/>
                <a:ea typeface="ヒラギノ角ゴ Pro W3" charset="-128"/>
                <a:cs typeface="+mn-cs"/>
              </a:defRPr>
            </a:lvl1pPr>
          </a:lstStyle>
          <a:p>
            <a:r>
              <a:rPr lang="en-US" smtClean="0"/>
              <a:t>
              </a:t>
            </a:r>
            <a:endParaRPr lang="en-US" dirty="0"/>
          </a:p>
        </p:txBody>
      </p:sp>
    </p:spTree>
    <p:extLst>
      <p:ext uri="{BB962C8B-B14F-4D97-AF65-F5344CB8AC3E}">
        <p14:creationId xmlns:p14="http://schemas.microsoft.com/office/powerpoint/2010/main" xmlns="" val="396293729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7"/>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406392370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Agenda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69014059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644692"/>
            <a:ext cx="12192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1412793"/>
            <a:ext cx="12192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331913349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2_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39349" y="740719"/>
            <a:ext cx="11233248" cy="768085"/>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39349" y="1604797"/>
            <a:ext cx="11233248" cy="384043"/>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6785136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1_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39352" y="644692"/>
            <a:ext cx="5664629" cy="768085"/>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39352" y="1508804"/>
            <a:ext cx="5664629" cy="384043"/>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344405958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_Basic Layout">
    <p:spTree>
      <p:nvGrpSpPr>
        <p:cNvPr id="1" name=""/>
        <p:cNvGrpSpPr/>
        <p:nvPr/>
      </p:nvGrpSpPr>
      <p:grpSpPr>
        <a:xfrm>
          <a:off x="0" y="0"/>
          <a:ext cx="0" cy="0"/>
          <a:chOff x="0" y="0"/>
          <a:chExt cx="0" cy="0"/>
        </a:xfrm>
      </p:grpSpPr>
      <p:sp>
        <p:nvSpPr>
          <p:cNvPr id="2" name="Rectangle 1"/>
          <p:cNvSpPr/>
          <p:nvPr/>
        </p:nvSpPr>
        <p:spPr>
          <a:xfrm>
            <a:off x="0" y="0"/>
            <a:ext cx="12192000" cy="1412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endParaRPr>
          </a:p>
        </p:txBody>
      </p:sp>
      <p:sp>
        <p:nvSpPr>
          <p:cNvPr id="10" name="Text Placeholder 9"/>
          <p:cNvSpPr>
            <a:spLocks noGrp="1"/>
          </p:cNvSpPr>
          <p:nvPr>
            <p:ph type="body" sz="quarter" idx="10" hasCustomPrompt="1"/>
          </p:nvPr>
        </p:nvSpPr>
        <p:spPr>
          <a:xfrm>
            <a:off x="-57203" y="607922"/>
            <a:ext cx="12192000" cy="768085"/>
          </a:xfrm>
          <a:prstGeom prst="rect">
            <a:avLst/>
          </a:prstGeom>
        </p:spPr>
        <p:txBody>
          <a:bodyPr anchor="ctr"/>
          <a:lstStyle>
            <a:lvl1pPr marL="0" indent="0" algn="ctr">
              <a:buNone/>
              <a:defRPr sz="1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1184001"/>
            <a:ext cx="12192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Picture Placeholder 2"/>
          <p:cNvSpPr>
            <a:spLocks noGrp="1"/>
          </p:cNvSpPr>
          <p:nvPr>
            <p:ph type="pic" idx="1" hasCustomPrompt="1"/>
          </p:nvPr>
        </p:nvSpPr>
        <p:spPr>
          <a:xfrm>
            <a:off x="865663" y="1700809"/>
            <a:ext cx="2198492" cy="2198492"/>
          </a:xfrm>
          <a:prstGeom prst="ellipse">
            <a:avLst/>
          </a:prstGeom>
          <a:solidFill>
            <a:schemeClr val="bg1">
              <a:lumMod val="95000"/>
            </a:schemeClr>
          </a:solidFill>
          <a:ln w="38100">
            <a:solidFill>
              <a:schemeClr val="tx2">
                <a:lumMod val="60000"/>
                <a:lumOff val="40000"/>
              </a:schemeClr>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2" hasCustomPrompt="1"/>
          </p:nvPr>
        </p:nvSpPr>
        <p:spPr>
          <a:xfrm>
            <a:off x="3627723" y="1700809"/>
            <a:ext cx="2198492" cy="2198492"/>
          </a:xfrm>
          <a:prstGeom prst="ellipse">
            <a:avLst/>
          </a:prstGeom>
          <a:solidFill>
            <a:schemeClr val="bg1">
              <a:lumMod val="95000"/>
            </a:schemeClr>
          </a:solidFill>
          <a:ln w="38100">
            <a:solidFill>
              <a:schemeClr val="tx2">
                <a:lumMod val="60000"/>
                <a:lumOff val="40000"/>
              </a:schemeClr>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3" hasCustomPrompt="1"/>
          </p:nvPr>
        </p:nvSpPr>
        <p:spPr>
          <a:xfrm>
            <a:off x="6389783" y="1700809"/>
            <a:ext cx="2198492" cy="2198492"/>
          </a:xfrm>
          <a:prstGeom prst="ellipse">
            <a:avLst/>
          </a:prstGeom>
          <a:solidFill>
            <a:schemeClr val="bg1">
              <a:lumMod val="95000"/>
            </a:schemeClr>
          </a:solidFill>
          <a:ln w="38100">
            <a:solidFill>
              <a:schemeClr val="tx2">
                <a:lumMod val="60000"/>
                <a:lumOff val="40000"/>
              </a:schemeClr>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4" hasCustomPrompt="1"/>
          </p:nvPr>
        </p:nvSpPr>
        <p:spPr>
          <a:xfrm>
            <a:off x="9151843" y="1700809"/>
            <a:ext cx="2198492" cy="2198492"/>
          </a:xfrm>
          <a:prstGeom prst="ellipse">
            <a:avLst/>
          </a:prstGeom>
          <a:solidFill>
            <a:schemeClr val="bg1">
              <a:lumMod val="95000"/>
            </a:schemeClr>
          </a:solidFill>
          <a:ln w="38100">
            <a:solidFill>
              <a:schemeClr val="tx2">
                <a:lumMod val="60000"/>
                <a:lumOff val="40000"/>
              </a:schemeClr>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126316692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Images and Contents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0" y="0"/>
            <a:ext cx="12192000" cy="6858000"/>
          </a:xfrm>
          <a:prstGeom prst="rect">
            <a:avLst/>
          </a:prstGeom>
          <a:noFill/>
        </p:spPr>
        <p:txBody>
          <a:bodyPr lIns="720000" anchor="ctr"/>
          <a:lstStyle>
            <a:lvl1pPr marL="0" indent="0" algn="l">
              <a:buNone/>
              <a:defRPr sz="18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351999812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1_Images and Contents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423573151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2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4463820" y="836729"/>
            <a:ext cx="7728181" cy="140266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2" hasCustomPrompt="1"/>
          </p:nvPr>
        </p:nvSpPr>
        <p:spPr>
          <a:xfrm>
            <a:off x="5472000" y="2397761"/>
            <a:ext cx="6720000" cy="2064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3" hasCustomPrompt="1"/>
          </p:nvPr>
        </p:nvSpPr>
        <p:spPr>
          <a:xfrm>
            <a:off x="6432000" y="4620158"/>
            <a:ext cx="5760000" cy="1401147"/>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2593337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4_Basic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5249889" y="836729"/>
            <a:ext cx="2496000" cy="508856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5" name="Picture Placeholder 2"/>
          <p:cNvSpPr>
            <a:spLocks noGrp="1"/>
          </p:cNvSpPr>
          <p:nvPr>
            <p:ph type="pic" idx="10" hasCustomPrompt="1"/>
          </p:nvPr>
        </p:nvSpPr>
        <p:spPr>
          <a:xfrm>
            <a:off x="2624944" y="836729"/>
            <a:ext cx="2496000" cy="508856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6" name="Picture Placeholder 2"/>
          <p:cNvSpPr>
            <a:spLocks noGrp="1"/>
          </p:cNvSpPr>
          <p:nvPr>
            <p:ph type="pic" idx="11" hasCustomPrompt="1"/>
          </p:nvPr>
        </p:nvSpPr>
        <p:spPr>
          <a:xfrm>
            <a:off x="0" y="836729"/>
            <a:ext cx="2496000" cy="508856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xmlns="" val="3620628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smtClean="0"/>
              <a:t>Click to edit Master title style</a:t>
            </a:r>
            <a:endParaRPr lang="en-US" dirty="0"/>
          </a:p>
        </p:txBody>
      </p:sp>
      <p:sp>
        <p:nvSpPr>
          <p:cNvPr id="7" name="Text Placeholder 7"/>
          <p:cNvSpPr>
            <a:spLocks noGrp="1"/>
          </p:cNvSpPr>
          <p:nvPr>
            <p:ph type="body" sz="quarter" idx="13"/>
          </p:nvPr>
        </p:nvSpPr>
        <p:spPr>
          <a:xfrm>
            <a:off x="1219200" y="1600200"/>
            <a:ext cx="9550400" cy="381000"/>
          </a:xfrm>
        </p:spPr>
        <p:txBody>
          <a:bodyPr/>
          <a:lstStyle>
            <a:lvl1pPr algn="ctr">
              <a:buNone/>
              <a:defRPr sz="2800" b="1" i="0">
                <a:solidFill>
                  <a:schemeClr val="tx2"/>
                </a:solidFill>
              </a:defRPr>
            </a:lvl1pPr>
          </a:lstStyle>
          <a:p>
            <a:pPr lvl="0"/>
            <a:r>
              <a:rPr lang="en-US" smtClean="0"/>
              <a:t>Click to edit Master text styles</a:t>
            </a:r>
          </a:p>
        </p:txBody>
      </p:sp>
      <p:sp>
        <p:nvSpPr>
          <p:cNvPr id="4" name="Date Placeholder 2"/>
          <p:cNvSpPr>
            <a:spLocks noGrp="1"/>
          </p:cNvSpPr>
          <p:nvPr>
            <p:ph type="dt" sz="half" idx="14"/>
          </p:nvPr>
        </p:nvSpPr>
        <p:spPr>
          <a:xfrm>
            <a:off x="914400" y="6248400"/>
            <a:ext cx="2540000" cy="457200"/>
          </a:xfrm>
          <a:prstGeom prst="rect">
            <a:avLst/>
          </a:prstGeom>
        </p:spPr>
        <p:txBody>
          <a:bodyPr vert="horz" wrap="square" lIns="91440" tIns="45720" rIns="91440" bIns="45720" numCol="1" anchor="t" anchorCtr="0" compatLnSpc="1">
            <a:prstTxWarp prst="textNoShape">
              <a:avLst/>
            </a:prstTxWarp>
          </a:bodyPr>
          <a:lstStyle>
            <a:lvl1pPr>
              <a:defRPr>
                <a:latin typeface="Arial" charset="0"/>
                <a:ea typeface="ヒラギノ角ゴ Pro W3" charset="-128"/>
                <a:cs typeface="+mn-cs"/>
              </a:defRPr>
            </a:lvl1pPr>
          </a:lstStyle>
          <a:p>
            <a:fld id="{2BE451C3-0FF4-47C4-B829-773ADF60F88C}" type="datetimeFigureOut">
              <a:rPr lang="en-US" smtClean="0"/>
              <a:pPr/>
              <a:t>4/24/2020</a:t>
            </a:fld>
            <a:endParaRPr lang="en-US" dirty="0"/>
          </a:p>
        </p:txBody>
      </p:sp>
      <p:sp>
        <p:nvSpPr>
          <p:cNvPr id="5" name="Footer Placeholder 3"/>
          <p:cNvSpPr>
            <a:spLocks noGrp="1"/>
          </p:cNvSpPr>
          <p:nvPr>
            <p:ph type="ftr" sz="quarter" idx="15"/>
          </p:nvPr>
        </p:nvSpPr>
        <p:spPr>
          <a:xfrm>
            <a:off x="4165600" y="6248400"/>
            <a:ext cx="3860800" cy="457200"/>
          </a:xfrm>
          <a:prstGeom prst="rect">
            <a:avLst/>
          </a:prstGeom>
        </p:spPr>
        <p:txBody>
          <a:bodyPr vert="horz" wrap="square" lIns="91440" tIns="45720" rIns="91440" bIns="45720" numCol="1" anchor="t" anchorCtr="0" compatLnSpc="1">
            <a:prstTxWarp prst="textNoShape">
              <a:avLst/>
            </a:prstTxWarp>
          </a:bodyPr>
          <a:lstStyle>
            <a:lvl1pPr>
              <a:defRPr>
                <a:latin typeface="Arial" charset="0"/>
                <a:ea typeface="ヒラギノ角ゴ Pro W3" charset="-128"/>
                <a:cs typeface="+mn-cs"/>
              </a:defRPr>
            </a:lvl1pPr>
          </a:lstStyle>
          <a:p>
            <a:r>
              <a:rPr lang="en-US" smtClean="0"/>
              <a:t>
              </a:t>
            </a:r>
            <a:endParaRPr lang="en-US" dirty="0"/>
          </a:p>
        </p:txBody>
      </p:sp>
    </p:spTree>
    <p:extLst>
      <p:ext uri="{BB962C8B-B14F-4D97-AF65-F5344CB8AC3E}">
        <p14:creationId xmlns:p14="http://schemas.microsoft.com/office/powerpoint/2010/main" xmlns="" val="3799648031"/>
      </p:ext>
    </p:extLst>
  </p:cSld>
  <p:clrMapOvr>
    <a:masterClrMapping/>
  </p:clrMapOvr>
  <p:hf sldNum="0"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10_Images Layout">
    <p:spTree>
      <p:nvGrpSpPr>
        <p:cNvPr id="1" name=""/>
        <p:cNvGrpSpPr/>
        <p:nvPr/>
      </p:nvGrpSpPr>
      <p:grpSpPr>
        <a:xfrm>
          <a:off x="0" y="0"/>
          <a:ext cx="0" cy="0"/>
          <a:chOff x="0" y="0"/>
          <a:chExt cx="0" cy="0"/>
        </a:xfrm>
      </p:grpSpPr>
      <p:sp>
        <p:nvSpPr>
          <p:cNvPr id="5" name="Picture Placeholder 2"/>
          <p:cNvSpPr>
            <a:spLocks noGrp="1"/>
          </p:cNvSpPr>
          <p:nvPr>
            <p:ph type="pic" idx="12" hasCustomPrompt="1"/>
          </p:nvPr>
        </p:nvSpPr>
        <p:spPr>
          <a:xfrm>
            <a:off x="8925520" y="2948950"/>
            <a:ext cx="2592288" cy="307235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3" hasCustomPrompt="1"/>
          </p:nvPr>
        </p:nvSpPr>
        <p:spPr>
          <a:xfrm>
            <a:off x="6173213" y="2948950"/>
            <a:ext cx="2592288" cy="307235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4" hasCustomPrompt="1"/>
          </p:nvPr>
        </p:nvSpPr>
        <p:spPr>
          <a:xfrm>
            <a:off x="3420908" y="2948950"/>
            <a:ext cx="2592288" cy="307235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5" hasCustomPrompt="1"/>
          </p:nvPr>
        </p:nvSpPr>
        <p:spPr>
          <a:xfrm>
            <a:off x="668603" y="836712"/>
            <a:ext cx="2592288" cy="518457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21277974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3_Images and Contents Layout">
    <p:spTree>
      <p:nvGrpSpPr>
        <p:cNvPr id="1" name=""/>
        <p:cNvGrpSpPr/>
        <p:nvPr/>
      </p:nvGrpSpPr>
      <p:grpSpPr>
        <a:xfrm>
          <a:off x="0" y="0"/>
          <a:ext cx="0" cy="0"/>
          <a:chOff x="0" y="0"/>
          <a:chExt cx="0" cy="0"/>
        </a:xfrm>
      </p:grpSpPr>
      <p:sp>
        <p:nvSpPr>
          <p:cNvPr id="4" name="Picture Placeholder 2"/>
          <p:cNvSpPr>
            <a:spLocks noGrp="1"/>
          </p:cNvSpPr>
          <p:nvPr>
            <p:ph type="pic" idx="13" hasCustomPrompt="1"/>
          </p:nvPr>
        </p:nvSpPr>
        <p:spPr>
          <a:xfrm>
            <a:off x="5060828" y="836711"/>
            <a:ext cx="4392149" cy="148740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5" hasCustomPrompt="1"/>
          </p:nvPr>
        </p:nvSpPr>
        <p:spPr>
          <a:xfrm>
            <a:off x="7484224" y="4532379"/>
            <a:ext cx="4391925" cy="1488927"/>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6" hasCustomPrompt="1"/>
          </p:nvPr>
        </p:nvSpPr>
        <p:spPr>
          <a:xfrm>
            <a:off x="5060828" y="2420145"/>
            <a:ext cx="2304256" cy="360116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7" hasCustomPrompt="1"/>
          </p:nvPr>
        </p:nvSpPr>
        <p:spPr>
          <a:xfrm>
            <a:off x="7495340" y="2419365"/>
            <a:ext cx="1957637" cy="201622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2" name="Picture Placeholder 2"/>
          <p:cNvSpPr>
            <a:spLocks noGrp="1"/>
          </p:cNvSpPr>
          <p:nvPr>
            <p:ph type="pic" idx="18" hasCustomPrompt="1"/>
          </p:nvPr>
        </p:nvSpPr>
        <p:spPr>
          <a:xfrm>
            <a:off x="9571891" y="836711"/>
            <a:ext cx="2304256" cy="359964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14822809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548686"/>
            <a:ext cx="12192000" cy="768085"/>
          </a:xfrm>
          <a:prstGeom prst="rect">
            <a:avLst/>
          </a:prstGeom>
        </p:spPr>
        <p:txBody>
          <a:bodyPr anchor="ctr"/>
          <a:lstStyle>
            <a:lvl1pPr marL="0" indent="0" algn="ctr">
              <a:buNone/>
              <a:defRPr sz="1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316782"/>
            <a:ext cx="12192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4" name="Picture 3" descr="D:\Fullppt\005-PNG이미지\노트북.pn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009388" y="1751814"/>
            <a:ext cx="8584243" cy="4366084"/>
          </a:xfrm>
          <a:prstGeom prst="rect">
            <a:avLst/>
          </a:prstGeom>
          <a:noFill/>
          <a:extLst>
            <a:ext uri="{909E8E84-426E-40DD-AFC4-6F175D3DCCD1}">
              <a14:hiddenFill xmlns:a14="http://schemas.microsoft.com/office/drawing/2010/main" xmlns="">
                <a:solidFill>
                  <a:srgbClr val="FFFFFF"/>
                </a:solidFill>
              </a14:hiddenFill>
            </a:ext>
          </a:extLst>
        </p:spPr>
      </p:pic>
      <p:sp>
        <p:nvSpPr>
          <p:cNvPr id="5" name="Picture Placeholder 2"/>
          <p:cNvSpPr>
            <a:spLocks noGrp="1"/>
          </p:cNvSpPr>
          <p:nvPr>
            <p:ph type="pic" idx="1" hasCustomPrompt="1"/>
          </p:nvPr>
        </p:nvSpPr>
        <p:spPr>
          <a:xfrm>
            <a:off x="1309203" y="2308380"/>
            <a:ext cx="4114129" cy="30424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121761547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634139"/>
            <a:ext cx="12192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ICON SETS LAYOUT</a:t>
            </a:r>
          </a:p>
        </p:txBody>
      </p:sp>
      <p:grpSp>
        <p:nvGrpSpPr>
          <p:cNvPr id="2" name="Group 4"/>
          <p:cNvGrpSpPr/>
          <p:nvPr/>
        </p:nvGrpSpPr>
        <p:grpSpPr>
          <a:xfrm>
            <a:off x="472013" y="1508788"/>
            <a:ext cx="3799787" cy="4512503"/>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Tree>
    <p:extLst>
      <p:ext uri="{BB962C8B-B14F-4D97-AF65-F5344CB8AC3E}">
        <p14:creationId xmlns:p14="http://schemas.microsoft.com/office/powerpoint/2010/main" xmlns="" val="353152794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7"/>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113823738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Section Break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6096000" y="3004336"/>
            <a:ext cx="6096000" cy="631435"/>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6096000" y="3635754"/>
            <a:ext cx="6096000" cy="384043"/>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xmlns="" val="214521330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7"/>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318318126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a:xfrm>
            <a:off x="320311" y="6129471"/>
            <a:ext cx="2743200" cy="365125"/>
          </a:xfrm>
          <a:prstGeom prst="rect">
            <a:avLst/>
          </a:prstGeom>
        </p:spPr>
        <p:txBody>
          <a:bodyPr/>
          <a:lstStyle/>
          <a:p>
            <a:fld id="{616D5306-8F3E-4997-A34D-BB3ADA360D68}" type="datetimeFigureOut">
              <a:rPr lang="en-US" smtClean="0"/>
              <a:pPr/>
              <a:t>4/24/2020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93052628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9"/>
            <a:ext cx="10515600" cy="1325563"/>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72"/>
            <a:ext cx="2743200" cy="365125"/>
          </a:xfrm>
          <a:prstGeom prst="rect">
            <a:avLst/>
          </a:prstGeom>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Copyright © 2016 Pearson Education, Inc.</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189024971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60"/>
            <a:ext cx="10515600" cy="2852737"/>
          </a:xfrm>
          <a:prstGeom prst="rect">
            <a:avLst/>
          </a:prstGeo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85"/>
            <a:ext cx="10515600" cy="1500187"/>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38200" y="6356372"/>
            <a:ext cx="2743200" cy="365125"/>
          </a:xfrm>
          <a:prstGeom prst="rect">
            <a:avLst/>
          </a:prstGeom>
        </p:spPr>
        <p:txBody>
          <a:bodyPr/>
          <a:lstStyle/>
          <a:p>
            <a:fld id="{616D5306-8F3E-4997-A34D-BB3ADA360D68}" type="datetimeFigureOut">
              <a:rPr lang="en-US" smtClean="0"/>
              <a:pPr/>
              <a:t>4/24/2020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9462882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vert="horz" wrap="square" lIns="91440" tIns="45720" rIns="91440" bIns="45720" numCol="1" anchor="t" anchorCtr="0" compatLnSpc="1">
            <a:prstTxWarp prst="textNoShape">
              <a:avLst/>
            </a:prstTxWarp>
          </a:bodyPr>
          <a:lstStyle>
            <a:lvl1pPr>
              <a:defRPr>
                <a:latin typeface="Arial" charset="0"/>
                <a:ea typeface="ヒラギノ角ゴ Pro W3" charset="-128"/>
                <a:cs typeface="+mn-cs"/>
              </a:defRPr>
            </a:lvl1pPr>
          </a:lstStyle>
          <a:p>
            <a:fld id="{7C8D7E02-BCB8-4D50-A234-369438C08659}" type="datetimeFigureOut">
              <a:rPr lang="en-US" smtClean="0"/>
              <a:pPr/>
              <a:t>4/24/2020</a:t>
            </a:fld>
            <a:endParaRPr 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vert="horz" wrap="square" lIns="91440" tIns="45720" rIns="91440" bIns="45720" numCol="1" anchor="t" anchorCtr="0" compatLnSpc="1">
            <a:prstTxWarp prst="textNoShape">
              <a:avLst/>
            </a:prstTxWarp>
          </a:bodyPr>
          <a:lstStyle>
            <a:lvl1pPr>
              <a:defRPr>
                <a:latin typeface="Arial" charset="0"/>
                <a:ea typeface="ヒラギノ角ゴ Pro W3" charset="-128"/>
                <a:cs typeface="+mn-cs"/>
              </a:defRPr>
            </a:lvl1pPr>
          </a:lstStyle>
          <a:p>
            <a:r>
              <a:rPr lang="en-US" smtClean="0"/>
              <a:t>
              </a:t>
            </a:r>
            <a:endParaRPr lang="en-US" dirty="0"/>
          </a:p>
        </p:txBody>
      </p:sp>
    </p:spTree>
    <p:extLst>
      <p:ext uri="{BB962C8B-B14F-4D97-AF65-F5344CB8AC3E}">
        <p14:creationId xmlns:p14="http://schemas.microsoft.com/office/powerpoint/2010/main" xmlns="" val="3233127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9"/>
            <a:ext cx="10515600" cy="1325563"/>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838200" y="6356372"/>
            <a:ext cx="2743200" cy="365125"/>
          </a:xfrm>
          <a:prstGeom prst="rect">
            <a:avLst/>
          </a:prstGeom>
        </p:spPr>
        <p:txBody>
          <a:bodyPr/>
          <a:lstStyle/>
          <a:p>
            <a:fld id="{616D5306-8F3E-4997-A34D-BB3ADA360D68}" type="datetimeFigureOut">
              <a:rPr lang="en-US" smtClean="0"/>
              <a:pPr/>
              <a:t>4/24/2020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73779753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a:prstGeom prst="rect">
            <a:avLst/>
          </a:prstGeo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9" y="1681163"/>
            <a:ext cx="5157787"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839789" y="2505075"/>
            <a:ext cx="5157787" cy="3684588"/>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3" y="1681163"/>
            <a:ext cx="5183188"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6172203" y="2505075"/>
            <a:ext cx="5183188" cy="3684588"/>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838200" y="6356372"/>
            <a:ext cx="2743200" cy="365125"/>
          </a:xfrm>
          <a:prstGeom prst="rect">
            <a:avLst/>
          </a:prstGeom>
        </p:spPr>
        <p:txBody>
          <a:bodyPr/>
          <a:lstStyle/>
          <a:p>
            <a:fld id="{616D5306-8F3E-4997-A34D-BB3ADA360D68}" type="datetimeFigureOut">
              <a:rPr lang="en-US" smtClean="0"/>
              <a:pPr/>
              <a:t>4/24/2020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167849401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9"/>
            <a:ext cx="10515600" cy="1325563"/>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838200" y="6356372"/>
            <a:ext cx="2743200" cy="365125"/>
          </a:xfrm>
          <a:prstGeom prst="rect">
            <a:avLst/>
          </a:prstGeom>
        </p:spPr>
        <p:txBody>
          <a:bodyPr/>
          <a:lstStyle/>
          <a:p>
            <a:fld id="{616D5306-8F3E-4997-A34D-BB3ADA360D68}" type="datetimeFigureOut">
              <a:rPr lang="en-US" smtClean="0"/>
              <a:pPr/>
              <a:t>4/24/2020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214302953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72"/>
            <a:ext cx="2743200" cy="365125"/>
          </a:xfrm>
          <a:prstGeom prst="rect">
            <a:avLst/>
          </a:prstGeom>
        </p:spPr>
        <p:txBody>
          <a:bodyPr/>
          <a:lstStyle/>
          <a:p>
            <a:fld id="{616D5306-8F3E-4997-A34D-BB3ADA360D68}" type="datetimeFigureOut">
              <a:rPr lang="en-US" smtClean="0"/>
              <a:pPr/>
              <a:t>4/24/2020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170443595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47"/>
            <a:ext cx="6172200" cy="4873625"/>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a:xfrm>
            <a:off x="838200" y="6356372"/>
            <a:ext cx="2743200" cy="365125"/>
          </a:xfrm>
          <a:prstGeom prst="rect">
            <a:avLst/>
          </a:prstGeom>
        </p:spPr>
        <p:txBody>
          <a:bodyPr/>
          <a:lstStyle/>
          <a:p>
            <a:fld id="{616D5306-8F3E-4997-A34D-BB3ADA360D68}" type="datetimeFigureOut">
              <a:rPr lang="en-US" smtClean="0"/>
              <a:pPr/>
              <a:t>4/24/2020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212296416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47"/>
            <a:ext cx="6172200" cy="4873625"/>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a:xfrm>
            <a:off x="838200" y="6356372"/>
            <a:ext cx="2743200" cy="365125"/>
          </a:xfrm>
          <a:prstGeom prst="rect">
            <a:avLst/>
          </a:prstGeom>
        </p:spPr>
        <p:txBody>
          <a:bodyPr/>
          <a:lstStyle/>
          <a:p>
            <a:fld id="{616D5306-8F3E-4997-A34D-BB3ADA360D68}" type="datetimeFigureOut">
              <a:rPr lang="en-US" smtClean="0"/>
              <a:pPr/>
              <a:t>4/24/2020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253735675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9"/>
            <a:ext cx="10515600" cy="1325563"/>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72"/>
            <a:ext cx="2743200" cy="365125"/>
          </a:xfrm>
          <a:prstGeom prst="rect">
            <a:avLst/>
          </a:prstGeom>
        </p:spPr>
        <p:txBody>
          <a:bodyPr/>
          <a:lstStyle/>
          <a:p>
            <a:fld id="{616D5306-8F3E-4997-A34D-BB3ADA360D68}" type="datetimeFigureOut">
              <a:rPr lang="en-US" smtClean="0"/>
              <a:pPr/>
              <a:t>4/24/2020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46232131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3" y="365125"/>
            <a:ext cx="7734300" cy="58118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72"/>
            <a:ext cx="2743200" cy="365125"/>
          </a:xfrm>
          <a:prstGeom prst="rect">
            <a:avLst/>
          </a:prstGeom>
        </p:spPr>
        <p:txBody>
          <a:bodyPr/>
          <a:lstStyle/>
          <a:p>
            <a:fld id="{616D5306-8F3E-4997-A34D-BB3ADA360D68}" type="datetimeFigureOut">
              <a:rPr lang="en-US" smtClean="0"/>
              <a:pPr/>
              <a:t>4/24/2020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4761EA-3C41-4F38-95A7-3864A04CAE6E}" type="slidenum">
              <a:rPr lang="en-US" smtClean="0"/>
              <a:pPr/>
              <a:t>‹#›</a:t>
            </a:fld>
            <a:endParaRPr lang="en-US"/>
          </a:p>
        </p:txBody>
      </p:sp>
    </p:spTree>
    <p:extLst>
      <p:ext uri="{BB962C8B-B14F-4D97-AF65-F5344CB8AC3E}">
        <p14:creationId xmlns:p14="http://schemas.microsoft.com/office/powerpoint/2010/main" xmlns="" val="322823858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17600" y="304800"/>
            <a:ext cx="10390717" cy="1462088"/>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15769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860117" y="2017713"/>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7"/>
          <p:cNvSpPr>
            <a:spLocks noGrp="1"/>
          </p:cNvSpPr>
          <p:nvPr>
            <p:ph type="dt" sz="half" idx="10"/>
          </p:nvPr>
        </p:nvSpPr>
        <p:spPr/>
        <p:txBody>
          <a:bodyPr/>
          <a:lstStyle/>
          <a:p>
            <a:endParaRPr lang="en-US" dirty="0">
              <a:solidFill>
                <a:prstClr val="black">
                  <a:tint val="75000"/>
                </a:prstClr>
              </a:solidFill>
            </a:endParaRPr>
          </a:p>
        </p:txBody>
      </p:sp>
      <p:sp>
        <p:nvSpPr>
          <p:cNvPr id="9" name="Footer Placeholder 8"/>
          <p:cNvSpPr>
            <a:spLocks noGrp="1"/>
          </p:cNvSpPr>
          <p:nvPr>
            <p:ph type="ftr" sz="quarter" idx="11"/>
          </p:nvPr>
        </p:nvSpPr>
        <p:spPr/>
        <p:txBody>
          <a:bodyPr/>
          <a:lstStyle/>
          <a:p>
            <a:r>
              <a:rPr lang="en-US" dirty="0">
                <a:solidFill>
                  <a:prstClr val="black">
                    <a:tint val="75000"/>
                  </a:prstClr>
                </a:solidFill>
              </a:rPr>
              <a:t>Copyright © 2016 Pearson Education, Inc.</a:t>
            </a:r>
          </a:p>
        </p:txBody>
      </p:sp>
      <p:sp>
        <p:nvSpPr>
          <p:cNvPr id="10" name="Slide Number Placeholder 9"/>
          <p:cNvSpPr>
            <a:spLocks noGrp="1"/>
          </p:cNvSpPr>
          <p:nvPr>
            <p:ph type="sldNum" sz="quarter" idx="12"/>
          </p:nvPr>
        </p:nvSpPr>
        <p:spPr/>
        <p:txBody>
          <a:bodyPr/>
          <a:lstStyle/>
          <a:p>
            <a:fld id="{FE68747B-410E-4E11-8B3E-2AD7F44A64B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418338010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a:lvl1pPr>
            <a:lvl2pPr>
              <a:defRPr b="0"/>
            </a:lvl2pPr>
            <a:lvl3pPr>
              <a:defRPr b="0"/>
            </a:lvl3pPr>
            <a:lvl4pPr>
              <a:defRPr b="0"/>
            </a:lvl4pPr>
            <a:lvl5pPr>
              <a:defRPr b="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p:cNvSpPr>
            <a:spLocks noGrp="1"/>
          </p:cNvSpPr>
          <p:nvPr>
            <p:ph type="body" sz="quarter" idx="13"/>
          </p:nvPr>
        </p:nvSpPr>
        <p:spPr>
          <a:xfrm>
            <a:off x="1219200" y="1371600"/>
            <a:ext cx="9550400" cy="381000"/>
          </a:xfrm>
        </p:spPr>
        <p:txBody>
          <a:bodyPr/>
          <a:lstStyle>
            <a:lvl1pPr algn="ctr">
              <a:buNone/>
              <a:defRPr sz="2100" b="1" i="0">
                <a:solidFill>
                  <a:schemeClr val="tx2"/>
                </a:solidFill>
              </a:defRPr>
            </a:lvl1pPr>
          </a:lstStyle>
          <a:p>
            <a:pPr lvl="0"/>
            <a:r>
              <a:rPr lang="en-US" smtClean="0"/>
              <a:t>Click to edit Master text styles</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xmlns="" val="2368471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End Slide Layout">
    <p:bg>
      <p:bgPr>
        <a:blipFill dpi="0" rotWithShape="1">
          <a:blip r:embed="rId2">
            <a:lum/>
          </a:blip>
          <a:srcRect/>
          <a:stretch>
            <a:fillRect t="-18000" b="-18000"/>
          </a:stretch>
        </a:blipFill>
        <a:effectLst/>
      </p:bgPr>
    </p:bg>
    <p:spTree>
      <p:nvGrpSpPr>
        <p:cNvPr id="1" name=""/>
        <p:cNvGrpSpPr/>
        <p:nvPr/>
      </p:nvGrpSpPr>
      <p:grpSpPr>
        <a:xfrm>
          <a:off x="0" y="0"/>
          <a:ext cx="0" cy="0"/>
          <a:chOff x="0" y="0"/>
          <a:chExt cx="0" cy="0"/>
        </a:xfrm>
      </p:grpSpPr>
      <p:sp>
        <p:nvSpPr>
          <p:cNvPr id="2" name="Oval 1"/>
          <p:cNvSpPr/>
          <p:nvPr userDrawn="1"/>
        </p:nvSpPr>
        <p:spPr>
          <a:xfrm>
            <a:off x="3599525" y="932724"/>
            <a:ext cx="4992555" cy="4992555"/>
          </a:xfrm>
          <a:prstGeom prst="ellipse">
            <a:avLst/>
          </a:prstGeom>
          <a:solidFill>
            <a:schemeClr val="tx2">
              <a:lumMod val="75000"/>
              <a:alpha val="77000"/>
            </a:schemeClr>
          </a:solidFill>
          <a:ln w="857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0" name="Text Placeholder 9"/>
          <p:cNvSpPr>
            <a:spLocks noGrp="1"/>
          </p:cNvSpPr>
          <p:nvPr>
            <p:ph type="body" sz="quarter" idx="10" hasCustomPrompt="1"/>
          </p:nvPr>
        </p:nvSpPr>
        <p:spPr>
          <a:xfrm>
            <a:off x="3599723" y="2908307"/>
            <a:ext cx="4992555" cy="768084"/>
          </a:xfrm>
          <a:prstGeom prst="rect">
            <a:avLst/>
          </a:prstGeom>
        </p:spPr>
        <p:txBody>
          <a:bodyPr anchor="ctr"/>
          <a:lstStyle>
            <a:lvl1pPr marL="0" indent="0" algn="ctr">
              <a:buNone/>
              <a:defRPr sz="3600" b="1" baseline="0">
                <a:solidFill>
                  <a:schemeClr val="bg1"/>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599525" y="3676393"/>
            <a:ext cx="4992555"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 xmlns:p14="http://schemas.microsoft.com/office/powerpoint/2010/main" val="1639034093"/>
      </p:ext>
    </p:extLst>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400" y="2797177"/>
            <a:ext cx="9550400" cy="1470025"/>
          </a:xfrm>
        </p:spPr>
        <p:txBody>
          <a:bodyPr/>
          <a:lstStyle>
            <a:lvl1pPr>
              <a:defRPr sz="3600"/>
            </a:lvl1pPr>
          </a:lstStyle>
          <a:p>
            <a:r>
              <a:rPr lang="en-US" smtClean="0"/>
              <a:t>Click to edit Master title style</a:t>
            </a:r>
            <a:endParaRPr lang="en-US" dirty="0"/>
          </a:p>
        </p:txBody>
      </p:sp>
      <p:sp>
        <p:nvSpPr>
          <p:cNvPr id="3" name="Subtitle 2"/>
          <p:cNvSpPr>
            <a:spLocks noGrp="1"/>
          </p:cNvSpPr>
          <p:nvPr>
            <p:ph type="subTitle" idx="1"/>
          </p:nvPr>
        </p:nvSpPr>
        <p:spPr>
          <a:xfrm>
            <a:off x="812800" y="4648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xmlns="" val="110239427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ver Slide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4940281"/>
            <a:ext cx="12192000" cy="696967"/>
          </a:xfrm>
          <a:prstGeom prst="rect">
            <a:avLst/>
          </a:prstGeom>
        </p:spPr>
        <p:txBody>
          <a:bodyPr lIns="121917" tIns="60958" rIns="121917" bIns="60958" anchor="ctr"/>
          <a:lstStyle>
            <a:lvl1pPr marL="0" indent="0" algn="ctr">
              <a:lnSpc>
                <a:spcPct val="100000"/>
              </a:lnSpc>
              <a:buNone/>
              <a:defRPr sz="4800" b="1" baseline="0">
                <a:solidFill>
                  <a:schemeClr val="tx1">
                    <a:lumMod val="75000"/>
                    <a:lumOff val="25000"/>
                  </a:schemeClr>
                </a:solidFill>
                <a:latin typeface="+mj-lt"/>
                <a:cs typeface="Arial" pitchFamily="34" charset="0"/>
              </a:defRPr>
            </a:lvl1pPr>
          </a:lstStyle>
          <a:p>
            <a:pPr lvl="0"/>
            <a:r>
              <a:rPr lang="en-US" altLang="ko-KR" dirty="0" smtClean="0">
                <a:ea typeface="맑은 고딕" pitchFamily="50" charset="-127"/>
              </a:rPr>
              <a:t>title</a:t>
            </a:r>
            <a:endParaRPr lang="en-US" altLang="ko-KR" dirty="0"/>
          </a:p>
        </p:txBody>
      </p:sp>
      <p:sp>
        <p:nvSpPr>
          <p:cNvPr id="11" name="Text Placeholder 9"/>
          <p:cNvSpPr>
            <a:spLocks noGrp="1"/>
          </p:cNvSpPr>
          <p:nvPr>
            <p:ph type="body" sz="quarter" idx="11" hasCustomPrompt="1"/>
          </p:nvPr>
        </p:nvSpPr>
        <p:spPr>
          <a:xfrm>
            <a:off x="-197" y="5637245"/>
            <a:ext cx="12192000" cy="384043"/>
          </a:xfrm>
          <a:prstGeom prst="rect">
            <a:avLst/>
          </a:prstGeom>
        </p:spPr>
        <p:txBody>
          <a:bodyPr lIns="121917" tIns="60958" rIns="121917" bIns="60958" anchor="ctr"/>
          <a:lstStyle>
            <a:lvl1pPr marL="0" indent="0" algn="ctr">
              <a:lnSpc>
                <a:spcPct val="100000"/>
              </a:lnSpc>
              <a:buNone/>
              <a:defRPr sz="1900" b="1" baseline="0">
                <a:solidFill>
                  <a:schemeClr val="tx1">
                    <a:lumMod val="75000"/>
                    <a:lumOff val="25000"/>
                  </a:schemeClr>
                </a:solidFill>
                <a:latin typeface="+mn-lt"/>
                <a:cs typeface="Arial" pitchFamily="34" charset="0"/>
              </a:defRPr>
            </a:lvl1pPr>
          </a:lstStyle>
          <a:p>
            <a:pPr lvl="0"/>
            <a:r>
              <a:rPr lang="en-US" altLang="ko-KR" dirty="0"/>
              <a:t>INSTERT THE TITLE OF YOUR PRESENTATION HERE</a:t>
            </a:r>
            <a:endParaRPr lang="ko-KR" altLang="en-US" dirty="0"/>
          </a:p>
        </p:txBody>
      </p:sp>
    </p:spTree>
    <p:extLst>
      <p:ext uri="{BB962C8B-B14F-4D97-AF65-F5344CB8AC3E}">
        <p14:creationId xmlns="" xmlns:p14="http://schemas.microsoft.com/office/powerpoint/2010/main" val="4162736505"/>
      </p:ext>
    </p:extLst>
  </p:cSld>
  <p:clrMapOvr>
    <a:masterClrMapping/>
  </p:clrMapOvr>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cstate="print">
            <a:lum/>
          </a:blip>
          <a:srcRect/>
          <a:stretch>
            <a:fillRect t="-18000" b="-18000"/>
          </a:stretch>
        </a:blipFill>
        <a:effectLst/>
      </p:bgPr>
    </p:bg>
    <p:spTree>
      <p:nvGrpSpPr>
        <p:cNvPr id="1" name=""/>
        <p:cNvGrpSpPr/>
        <p:nvPr/>
      </p:nvGrpSpPr>
      <p:grpSpPr>
        <a:xfrm>
          <a:off x="0" y="0"/>
          <a:ext cx="0" cy="0"/>
          <a:chOff x="0" y="0"/>
          <a:chExt cx="0" cy="0"/>
        </a:xfrm>
      </p:grpSpPr>
      <p:sp>
        <p:nvSpPr>
          <p:cNvPr id="2" name="Oval 1"/>
          <p:cNvSpPr/>
          <p:nvPr userDrawn="1"/>
        </p:nvSpPr>
        <p:spPr>
          <a:xfrm>
            <a:off x="3599525" y="932723"/>
            <a:ext cx="4992555" cy="4992555"/>
          </a:xfrm>
          <a:prstGeom prst="ellipse">
            <a:avLst/>
          </a:prstGeom>
          <a:solidFill>
            <a:schemeClr val="tx2">
              <a:lumMod val="75000"/>
              <a:alpha val="77000"/>
            </a:schemeClr>
          </a:solidFill>
          <a:ln w="85725">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ko-KR" altLang="en-US"/>
          </a:p>
        </p:txBody>
      </p:sp>
      <p:sp>
        <p:nvSpPr>
          <p:cNvPr id="10" name="Text Placeholder 9"/>
          <p:cNvSpPr>
            <a:spLocks noGrp="1"/>
          </p:cNvSpPr>
          <p:nvPr>
            <p:ph type="body" sz="quarter" idx="10" hasCustomPrompt="1"/>
          </p:nvPr>
        </p:nvSpPr>
        <p:spPr>
          <a:xfrm>
            <a:off x="3599723" y="2908307"/>
            <a:ext cx="4992555" cy="768084"/>
          </a:xfrm>
          <a:prstGeom prst="rect">
            <a:avLst/>
          </a:prstGeom>
        </p:spPr>
        <p:txBody>
          <a:bodyPr lIns="121917" tIns="60958" rIns="121917" bIns="60958" anchor="ctr"/>
          <a:lstStyle>
            <a:lvl1pPr marL="0" indent="0" algn="ctr">
              <a:buNone/>
              <a:defRPr sz="4800" b="1" baseline="0">
                <a:solidFill>
                  <a:schemeClr val="bg1"/>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599525" y="3676392"/>
            <a:ext cx="4992555" cy="384043"/>
          </a:xfrm>
          <a:prstGeom prst="rect">
            <a:avLst/>
          </a:prstGeom>
        </p:spPr>
        <p:txBody>
          <a:bodyPr lIns="121917" tIns="60958" rIns="121917" bIns="60958" anchor="ctr"/>
          <a:lstStyle>
            <a:lvl1pPr marL="0" indent="0" algn="ctr">
              <a:buNone/>
              <a:defRPr sz="19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 xmlns:p14="http://schemas.microsoft.com/office/powerpoint/2010/main" val="92247715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84.xml"/><Relationship Id="rId13" Type="http://schemas.openxmlformats.org/officeDocument/2006/relationships/slideLayout" Target="../slideLayouts/slideLayout89.xml"/><Relationship Id="rId3" Type="http://schemas.openxmlformats.org/officeDocument/2006/relationships/slideLayout" Target="../slideLayouts/slideLayout79.xml"/><Relationship Id="rId7" Type="http://schemas.openxmlformats.org/officeDocument/2006/relationships/slideLayout" Target="../slideLayouts/slideLayout83.xml"/><Relationship Id="rId12" Type="http://schemas.openxmlformats.org/officeDocument/2006/relationships/slideLayout" Target="../slideLayouts/slideLayout88.xml"/><Relationship Id="rId17" Type="http://schemas.openxmlformats.org/officeDocument/2006/relationships/image" Target="../media/image5.png"/><Relationship Id="rId2" Type="http://schemas.openxmlformats.org/officeDocument/2006/relationships/slideLayout" Target="../slideLayouts/slideLayout78.xml"/><Relationship Id="rId16" Type="http://schemas.openxmlformats.org/officeDocument/2006/relationships/image" Target="../media/image2.emf"/><Relationship Id="rId1" Type="http://schemas.openxmlformats.org/officeDocument/2006/relationships/slideLayout" Target="../slideLayouts/slideLayout77.xml"/><Relationship Id="rId6" Type="http://schemas.openxmlformats.org/officeDocument/2006/relationships/slideLayout" Target="../slideLayouts/slideLayout82.xml"/><Relationship Id="rId11" Type="http://schemas.openxmlformats.org/officeDocument/2006/relationships/slideLayout" Target="../slideLayouts/slideLayout87.xml"/><Relationship Id="rId5" Type="http://schemas.openxmlformats.org/officeDocument/2006/relationships/slideLayout" Target="../slideLayouts/slideLayout81.xml"/><Relationship Id="rId15" Type="http://schemas.openxmlformats.org/officeDocument/2006/relationships/theme" Target="../theme/theme10.xml"/><Relationship Id="rId10" Type="http://schemas.openxmlformats.org/officeDocument/2006/relationships/slideLayout" Target="../slideLayouts/slideLayout86.xml"/><Relationship Id="rId4" Type="http://schemas.openxmlformats.org/officeDocument/2006/relationships/slideLayout" Target="../slideLayouts/slideLayout80.xml"/><Relationship Id="rId9" Type="http://schemas.openxmlformats.org/officeDocument/2006/relationships/slideLayout" Target="../slideLayouts/slideLayout85.xml"/><Relationship Id="rId14" Type="http://schemas.openxmlformats.org/officeDocument/2006/relationships/slideLayout" Target="../slideLayouts/slideLayout90.xml"/></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2" Type="http://schemas.openxmlformats.org/officeDocument/2006/relationships/slideLayout" Target="../slideLayouts/slideLayout92.xml"/><Relationship Id="rId1" Type="http://schemas.openxmlformats.org/officeDocument/2006/relationships/slideLayout" Target="../slideLayouts/slideLayout91.xml"/><Relationship Id="rId5" Type="http://schemas.openxmlformats.org/officeDocument/2006/relationships/image" Target="../media/image6.png"/><Relationship Id="rId4" Type="http://schemas.openxmlformats.org/officeDocument/2006/relationships/image" Target="../media/image2.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3.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image" Target="../media/image2.emf"/><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theme" Target="../theme/theme2.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image" Target="../media/image2.emf"/><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theme" Target="../theme/theme3.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43.xml"/><Relationship Id="rId1" Type="http://schemas.openxmlformats.org/officeDocument/2006/relationships/slideLayout" Target="../slideLayouts/slideLayout42.xml"/><Relationship Id="rId5" Type="http://schemas.openxmlformats.org/officeDocument/2006/relationships/image" Target="../media/image3.png"/><Relationship Id="rId4" Type="http://schemas.openxmlformats.org/officeDocument/2006/relationships/image" Target="../media/image2.emf"/></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46.xml"/><Relationship Id="rId7" Type="http://schemas.openxmlformats.org/officeDocument/2006/relationships/theme" Target="../theme/theme5.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 Id="rId9"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52.xml"/><Relationship Id="rId7" Type="http://schemas.openxmlformats.org/officeDocument/2006/relationships/image" Target="../media/image2.emf"/><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theme" Target="../theme/theme6.xml"/><Relationship Id="rId5" Type="http://schemas.openxmlformats.org/officeDocument/2006/relationships/slideLayout" Target="../slideLayouts/slideLayout54.xml"/><Relationship Id="rId4" Type="http://schemas.openxmlformats.org/officeDocument/2006/relationships/slideLayout" Target="../slideLayouts/slideLayout53.xml"/></Relationships>
</file>

<file path=ppt/slideMasters/_rels/slideMaster7.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57.xml"/><Relationship Id="rId7" Type="http://schemas.openxmlformats.org/officeDocument/2006/relationships/theme" Target="../theme/theme7.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5" Type="http://schemas.openxmlformats.org/officeDocument/2006/relationships/slideLayout" Target="../slideLayouts/slideLayout59.xml"/><Relationship Id="rId4" Type="http://schemas.openxmlformats.org/officeDocument/2006/relationships/slideLayout" Target="../slideLayouts/slideLayout58.xml"/><Relationship Id="rId9" Type="http://schemas.openxmlformats.org/officeDocument/2006/relationships/image" Target="../media/image3.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image" Target="../media/image3.png"/><Relationship Id="rId2" Type="http://schemas.openxmlformats.org/officeDocument/2006/relationships/slideLayout" Target="../slideLayouts/slideLayout62.xml"/><Relationship Id="rId16" Type="http://schemas.openxmlformats.org/officeDocument/2006/relationships/image" Target="../media/image2.emf"/><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theme" Target="../theme/theme8.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76.xml"/><Relationship Id="rId1" Type="http://schemas.openxmlformats.org/officeDocument/2006/relationships/slideLayout" Target="../slideLayouts/slideLayout75.xml"/><Relationship Id="rId5" Type="http://schemas.openxmlformats.org/officeDocument/2006/relationships/image" Target="../media/image3.png"/><Relationship Id="rId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914400" y="609600"/>
            <a:ext cx="103632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US" altLang="en-US"/>
          </a:p>
        </p:txBody>
      </p:sp>
      <p:sp>
        <p:nvSpPr>
          <p:cNvPr id="1027" name="Rectangle 3"/>
          <p:cNvSpPr>
            <a:spLocks noGrp="1" noChangeArrowheads="1"/>
          </p:cNvSpPr>
          <p:nvPr>
            <p:ph type="body" idx="1"/>
          </p:nvPr>
        </p:nvSpPr>
        <p:spPr bwMode="auto">
          <a:xfrm>
            <a:off x="914400" y="1981200"/>
            <a:ext cx="10363200"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US" altLang="en-US"/>
          </a:p>
        </p:txBody>
      </p:sp>
      <p:sp>
        <p:nvSpPr>
          <p:cNvPr id="6" name="Rectangle 5"/>
          <p:cNvSpPr txBox="1">
            <a:spLocks noChangeArrowheads="1"/>
          </p:cNvSpPr>
          <p:nvPr/>
        </p:nvSpPr>
        <p:spPr bwMode="auto">
          <a:xfrm>
            <a:off x="8331201" y="6477000"/>
            <a:ext cx="2620433" cy="198438"/>
          </a:xfrm>
          <a:prstGeom prst="rect">
            <a:avLst/>
          </a:prstGeom>
          <a:noFill/>
          <a:ln w="9525">
            <a:noFill/>
            <a:round/>
            <a:headEnd/>
            <a:tailEnd/>
          </a:ln>
          <a:effectLst/>
        </p:spPr>
        <p:txBody>
          <a:bodyPr lIns="0" tIns="0" rIns="0" bIns="0"/>
          <a:lstStyle>
            <a:lvl1pPr>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1pPr>
            <a:lvl2pPr marL="742950" indent="-28575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2pPr>
            <a:lvl3pPr marL="1143000" indent="-22860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3pPr>
            <a:lvl4pPr marL="1600200" indent="-22860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4pPr>
            <a:lvl5pPr marL="2057400" indent="-228600">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5pPr>
            <a:lvl6pPr marL="25146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6pPr>
            <a:lvl7pPr marL="29718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7pPr>
            <a:lvl8pPr marL="34290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8pPr>
            <a:lvl9pPr marL="3886200" indent="-228600" fontAlgn="base">
              <a:spcBef>
                <a:spcPct val="0"/>
              </a:spcBef>
              <a:spcAft>
                <a:spcPct val="0"/>
              </a:spcAft>
              <a:tabLst>
                <a:tab pos="723900" algn="l"/>
                <a:tab pos="1447800" algn="l"/>
                <a:tab pos="2171700" algn="l"/>
              </a:tabLst>
              <a:defRPr>
                <a:solidFill>
                  <a:schemeClr val="tx1"/>
                </a:solidFill>
                <a:latin typeface="Arial" panose="020B0604020202020204" pitchFamily="34" charset="0"/>
                <a:ea typeface="ヒラギノ角ゴ Pro W3"/>
                <a:cs typeface="ヒラギノ角ゴ Pro W3"/>
              </a:defRPr>
            </a:lvl9pPr>
          </a:lstStyle>
          <a:p>
            <a:pPr algn="ctr">
              <a:lnSpc>
                <a:spcPct val="102000"/>
              </a:lnSpc>
              <a:buFont typeface="Wingdings" panose="05000000000000000000" pitchFamily="2" charset="2"/>
              <a:buNone/>
            </a:pPr>
            <a:r>
              <a:rPr lang="en-US" altLang="en-US" sz="1600" b="1">
                <a:cs typeface="Tahoma" panose="020B0604030504040204" pitchFamily="34" charset="0"/>
              </a:rPr>
              <a:t>3-</a:t>
            </a:r>
            <a:fld id="{37E37514-14CE-419B-931B-6776384A06A4}" type="slidenum">
              <a:rPr lang="en-US" altLang="en-US" sz="1600" b="1">
                <a:cs typeface="Tahoma" panose="020B0604030504040204" pitchFamily="34" charset="0"/>
              </a:rPr>
              <a:pPr algn="ctr">
                <a:lnSpc>
                  <a:spcPct val="102000"/>
                </a:lnSpc>
                <a:buFont typeface="Wingdings" panose="05000000000000000000" pitchFamily="2" charset="2"/>
                <a:buNone/>
              </a:pPr>
              <a:t>‹#›</a:t>
            </a:fld>
            <a:endParaRPr lang="en-US" altLang="en-US" sz="1600" b="1">
              <a:cs typeface="Tahoma" panose="020B0604030504040204" pitchFamily="34" charset="0"/>
            </a:endParaRPr>
          </a:p>
        </p:txBody>
      </p:sp>
      <p:sp>
        <p:nvSpPr>
          <p:cNvPr id="8" name="Rectangle 5"/>
          <p:cNvSpPr txBox="1">
            <a:spLocks noChangeArrowheads="1"/>
          </p:cNvSpPr>
          <p:nvPr/>
        </p:nvSpPr>
        <p:spPr bwMode="auto">
          <a:xfrm>
            <a:off x="101600" y="6400800"/>
            <a:ext cx="5994400" cy="762000"/>
          </a:xfrm>
          <a:prstGeom prst="rect">
            <a:avLst/>
          </a:prstGeom>
          <a:noFill/>
          <a:ln w="9525">
            <a:noFill/>
            <a:round/>
            <a:headEnd/>
            <a:tailEnd/>
          </a:ln>
          <a:effectLst/>
        </p:spPr>
        <p:txBody>
          <a:bodyPr lIns="0" tIns="0" rIns="0" bIns="0"/>
          <a:lstStyle/>
          <a:p>
            <a:pPr>
              <a:lnSpc>
                <a:spcPct val="102000"/>
              </a:lnSpc>
              <a:buFont typeface="Wingdings" charset="2"/>
              <a:buNone/>
              <a:tabLst>
                <a:tab pos="723900" algn="l"/>
                <a:tab pos="1447800" algn="l"/>
                <a:tab pos="2171700" algn="l"/>
              </a:tabLst>
              <a:defRPr/>
            </a:pPr>
            <a:r>
              <a:rPr lang="en-US" sz="1400" b="1" dirty="0">
                <a:solidFill>
                  <a:srgbClr val="A6A6A6"/>
                </a:solidFill>
                <a:latin typeface="Arial" charset="0"/>
                <a:ea typeface="ヒラギノ角ゴ Pro W3" charset="-128"/>
                <a:cs typeface="Tahoma" charset="0"/>
              </a:rPr>
              <a:t>Copyright © 2012Pearson Education, Inc.  </a:t>
            </a:r>
          </a:p>
          <a:p>
            <a:pPr>
              <a:lnSpc>
                <a:spcPct val="102000"/>
              </a:lnSpc>
              <a:buFont typeface="Wingdings" charset="2"/>
              <a:buNone/>
              <a:tabLst>
                <a:tab pos="723900" algn="l"/>
                <a:tab pos="1447800" algn="l"/>
                <a:tab pos="2171700" algn="l"/>
              </a:tabLst>
              <a:defRPr/>
            </a:pPr>
            <a:r>
              <a:rPr lang="en-US" sz="1400" b="1" dirty="0">
                <a:solidFill>
                  <a:srgbClr val="A6A6A6"/>
                </a:solidFill>
                <a:latin typeface="Arial" charset="0"/>
                <a:ea typeface="ヒラギノ角ゴ Pro W3" charset="-128"/>
                <a:cs typeface="Tahoma" charset="0"/>
              </a:rPr>
              <a:t>Publishing as Prentice Hall</a:t>
            </a:r>
          </a:p>
        </p:txBody>
      </p:sp>
    </p:spTree>
  </p:cSld>
  <p:clrMap bg1="dk2" tx1="lt1" bg2="dk1"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89" r:id="rId12"/>
  </p:sldLayoutIdLst>
  <p:hf sldNum="0" hdr="0" ftr="0" dt="0"/>
  <p:txStyles>
    <p:titleStyle>
      <a:lvl1pPr algn="ctr" rtl="0" eaLnBrk="1" fontAlgn="base" hangingPunct="1">
        <a:spcBef>
          <a:spcPct val="0"/>
        </a:spcBef>
        <a:spcAft>
          <a:spcPct val="0"/>
        </a:spcAft>
        <a:defRPr sz="3600">
          <a:solidFill>
            <a:schemeClr val="tx1"/>
          </a:solidFill>
          <a:latin typeface="+mj-lt"/>
          <a:ea typeface="+mj-ea"/>
          <a:cs typeface="ヒラギノ角ゴ Pro W3"/>
        </a:defRPr>
      </a:lvl1pPr>
      <a:lvl2pPr algn="ctr" rtl="0" eaLnBrk="1" fontAlgn="base" hangingPunct="1">
        <a:spcBef>
          <a:spcPct val="0"/>
        </a:spcBef>
        <a:spcAft>
          <a:spcPct val="0"/>
        </a:spcAft>
        <a:defRPr sz="3600">
          <a:solidFill>
            <a:schemeClr val="tx1"/>
          </a:solidFill>
          <a:latin typeface="Arial" charset="0"/>
          <a:ea typeface="ヒラギノ角ゴ Pro W3" pitchFamily="1" charset="-128"/>
          <a:cs typeface="ヒラギノ角ゴ Pro W3"/>
        </a:defRPr>
      </a:lvl2pPr>
      <a:lvl3pPr algn="ctr" rtl="0" eaLnBrk="1" fontAlgn="base" hangingPunct="1">
        <a:spcBef>
          <a:spcPct val="0"/>
        </a:spcBef>
        <a:spcAft>
          <a:spcPct val="0"/>
        </a:spcAft>
        <a:defRPr sz="3600">
          <a:solidFill>
            <a:schemeClr val="tx1"/>
          </a:solidFill>
          <a:latin typeface="Arial" charset="0"/>
          <a:ea typeface="ヒラギノ角ゴ Pro W3" pitchFamily="1" charset="-128"/>
          <a:cs typeface="ヒラギノ角ゴ Pro W3"/>
        </a:defRPr>
      </a:lvl3pPr>
      <a:lvl4pPr algn="ctr" rtl="0" eaLnBrk="1" fontAlgn="base" hangingPunct="1">
        <a:spcBef>
          <a:spcPct val="0"/>
        </a:spcBef>
        <a:spcAft>
          <a:spcPct val="0"/>
        </a:spcAft>
        <a:defRPr sz="3600">
          <a:solidFill>
            <a:schemeClr val="tx1"/>
          </a:solidFill>
          <a:latin typeface="Arial" charset="0"/>
          <a:ea typeface="ヒラギノ角ゴ Pro W3" pitchFamily="1" charset="-128"/>
          <a:cs typeface="ヒラギノ角ゴ Pro W3"/>
        </a:defRPr>
      </a:lvl4pPr>
      <a:lvl5pPr algn="ctr" rtl="0" eaLnBrk="1" fontAlgn="base" hangingPunct="1">
        <a:spcBef>
          <a:spcPct val="0"/>
        </a:spcBef>
        <a:spcAft>
          <a:spcPct val="0"/>
        </a:spcAft>
        <a:defRPr sz="3600">
          <a:solidFill>
            <a:schemeClr val="tx1"/>
          </a:solidFill>
          <a:latin typeface="Arial" charset="0"/>
          <a:ea typeface="ヒラギノ角ゴ Pro W3" pitchFamily="1" charset="-128"/>
          <a:cs typeface="ヒラギノ角ゴ Pro W3"/>
        </a:defRPr>
      </a:lvl5pPr>
      <a:lvl6pPr marL="457200" algn="ctr" rtl="0" eaLnBrk="1" fontAlgn="base" hangingPunct="1">
        <a:spcBef>
          <a:spcPct val="0"/>
        </a:spcBef>
        <a:spcAft>
          <a:spcPct val="0"/>
        </a:spcAft>
        <a:defRPr sz="4400">
          <a:solidFill>
            <a:schemeClr val="tx2"/>
          </a:solidFill>
          <a:latin typeface="Arial" charset="0"/>
          <a:ea typeface="ヒラギノ角ゴ Pro W3" pitchFamily="1" charset="-128"/>
        </a:defRPr>
      </a:lvl6pPr>
      <a:lvl7pPr marL="914400" algn="ctr" rtl="0" eaLnBrk="1" fontAlgn="base" hangingPunct="1">
        <a:spcBef>
          <a:spcPct val="0"/>
        </a:spcBef>
        <a:spcAft>
          <a:spcPct val="0"/>
        </a:spcAft>
        <a:defRPr sz="4400">
          <a:solidFill>
            <a:schemeClr val="tx2"/>
          </a:solidFill>
          <a:latin typeface="Arial" charset="0"/>
          <a:ea typeface="ヒラギノ角ゴ Pro W3" pitchFamily="1" charset="-128"/>
        </a:defRPr>
      </a:lvl7pPr>
      <a:lvl8pPr marL="1371600" algn="ctr" rtl="0" eaLnBrk="1" fontAlgn="base" hangingPunct="1">
        <a:spcBef>
          <a:spcPct val="0"/>
        </a:spcBef>
        <a:spcAft>
          <a:spcPct val="0"/>
        </a:spcAft>
        <a:defRPr sz="4400">
          <a:solidFill>
            <a:schemeClr val="tx2"/>
          </a:solidFill>
          <a:latin typeface="Arial" charset="0"/>
          <a:ea typeface="ヒラギノ角ゴ Pro W3" pitchFamily="1" charset="-128"/>
        </a:defRPr>
      </a:lvl8pPr>
      <a:lvl9pPr marL="1828800" algn="ctr" rtl="0" eaLnBrk="1" fontAlgn="base" hangingPunct="1">
        <a:spcBef>
          <a:spcPct val="0"/>
        </a:spcBef>
        <a:spcAft>
          <a:spcPct val="0"/>
        </a:spcAft>
        <a:defRPr sz="4400">
          <a:solidFill>
            <a:schemeClr val="tx2"/>
          </a:solidFill>
          <a:latin typeface="Arial" charset="0"/>
          <a:ea typeface="ヒラギノ角ゴ Pro W3" pitchFamily="1" charset="-128"/>
        </a:defRPr>
      </a:lvl9pPr>
    </p:titleStyle>
    <p:bodyStyle>
      <a:lvl1pPr marL="342900" indent="-342900" algn="l" rtl="0" eaLnBrk="1" fontAlgn="base" hangingPunct="1">
        <a:spcBef>
          <a:spcPct val="20000"/>
        </a:spcBef>
        <a:spcAft>
          <a:spcPct val="0"/>
        </a:spcAft>
        <a:buChar char="•"/>
        <a:defRPr sz="3200">
          <a:solidFill>
            <a:schemeClr val="tx1"/>
          </a:solidFill>
          <a:latin typeface="Calibri" pitchFamily="34" charset="0"/>
          <a:ea typeface="+mn-ea"/>
          <a:cs typeface="Calibri" pitchFamily="34" charset="0"/>
        </a:defRPr>
      </a:lvl1pPr>
      <a:lvl2pPr marL="742950" indent="-285750" algn="l" rtl="0" eaLnBrk="1" fontAlgn="base" hangingPunct="1">
        <a:spcBef>
          <a:spcPct val="20000"/>
        </a:spcBef>
        <a:spcAft>
          <a:spcPct val="0"/>
        </a:spcAft>
        <a:buChar char="–"/>
        <a:defRPr sz="2800">
          <a:solidFill>
            <a:schemeClr val="tx1"/>
          </a:solidFill>
          <a:latin typeface="Calibri" pitchFamily="34" charset="0"/>
          <a:ea typeface="+mn-ea"/>
          <a:cs typeface="Calibri" pitchFamily="34" charset="0"/>
        </a:defRPr>
      </a:lvl2pPr>
      <a:lvl3pPr marL="1143000" indent="-228600" algn="l" rtl="0" eaLnBrk="1" fontAlgn="base" hangingPunct="1">
        <a:spcBef>
          <a:spcPct val="20000"/>
        </a:spcBef>
        <a:spcAft>
          <a:spcPct val="0"/>
        </a:spcAft>
        <a:buChar char="•"/>
        <a:defRPr sz="2400">
          <a:solidFill>
            <a:schemeClr val="tx1"/>
          </a:solidFill>
          <a:latin typeface="Calibri" pitchFamily="34" charset="0"/>
          <a:ea typeface="+mn-ea"/>
          <a:cs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ea typeface="+mn-ea"/>
          <a:cs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ea typeface="+mn-ea"/>
          <a:cs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9079939" y="6352380"/>
            <a:ext cx="2370292"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Fundamentals of Marketing</a:t>
            </a:r>
          </a:p>
        </p:txBody>
      </p:sp>
      <p:sp>
        <p:nvSpPr>
          <p:cNvPr id="6" name="Slide Number Placeholder 5"/>
          <p:cNvSpPr>
            <a:spLocks noGrp="1"/>
          </p:cNvSpPr>
          <p:nvPr>
            <p:ph type="sldNum" sz="quarter" idx="4"/>
          </p:nvPr>
        </p:nvSpPr>
        <p:spPr>
          <a:xfrm>
            <a:off x="11450242" y="6356370"/>
            <a:ext cx="27512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n-US" dirty="0"/>
              <a:t>1</a:t>
            </a:r>
          </a:p>
        </p:txBody>
      </p:sp>
      <p:pic>
        <p:nvPicPr>
          <p:cNvPr id="7" name="Picture 6"/>
          <p:cNvPicPr>
            <a:picLocks noChangeAspect="1"/>
          </p:cNvPicPr>
          <p:nvPr/>
        </p:nvPicPr>
        <p:blipFill>
          <a:blip r:embed="rId16"/>
          <a:stretch>
            <a:fillRect/>
          </a:stretch>
        </p:blipFill>
        <p:spPr>
          <a:xfrm rot="10800000">
            <a:off x="3" y="6530292"/>
            <a:ext cx="6311788" cy="327727"/>
          </a:xfrm>
          <a:prstGeom prst="rect">
            <a:avLst/>
          </a:prstGeom>
        </p:spPr>
      </p:pic>
      <p:pic>
        <p:nvPicPr>
          <p:cNvPr id="8" name="Picture 7"/>
          <p:cNvPicPr>
            <a:picLocks noChangeAspect="1"/>
          </p:cNvPicPr>
          <p:nvPr/>
        </p:nvPicPr>
        <p:blipFill>
          <a:blip r:embed="rId16"/>
          <a:stretch>
            <a:fillRect/>
          </a:stretch>
        </p:blipFill>
        <p:spPr>
          <a:xfrm>
            <a:off x="4992798" y="0"/>
            <a:ext cx="7199215" cy="372234"/>
          </a:xfrm>
          <a:prstGeom prst="rect">
            <a:avLst/>
          </a:prstGeom>
        </p:spPr>
      </p:pic>
      <p:sp>
        <p:nvSpPr>
          <p:cNvPr id="9" name="TextBox 8"/>
          <p:cNvSpPr txBox="1"/>
          <p:nvPr/>
        </p:nvSpPr>
        <p:spPr>
          <a:xfrm>
            <a:off x="179512" y="123478"/>
            <a:ext cx="1440160" cy="276999"/>
          </a:xfrm>
          <a:prstGeom prst="rect">
            <a:avLst/>
          </a:prstGeom>
          <a:blipFill>
            <a:blip r:embed="rId17" cstate="print"/>
            <a:stretch>
              <a:fillRect/>
            </a:stretch>
          </a:blipFill>
        </p:spPr>
        <p:txBody>
          <a:bodyPr wrap="square" rtlCol="0">
            <a:spAutoFit/>
          </a:bodyPr>
          <a:lstStyle/>
          <a:p>
            <a:pPr algn="ctr"/>
            <a:endParaRPr lang="ko-KR" altLang="en-US" sz="12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2917943196"/>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4" cstate="print"/>
          <a:stretch>
            <a:fillRect/>
          </a:stretch>
        </p:blipFill>
        <p:spPr>
          <a:xfrm>
            <a:off x="4094467" y="0"/>
            <a:ext cx="8117400" cy="735000"/>
          </a:xfrm>
          <a:prstGeom prst="rect">
            <a:avLst/>
          </a:prstGeom>
        </p:spPr>
      </p:pic>
      <p:pic>
        <p:nvPicPr>
          <p:cNvPr id="3" name="Picture 2"/>
          <p:cNvPicPr>
            <a:picLocks noChangeAspect="1"/>
          </p:cNvPicPr>
          <p:nvPr userDrawn="1"/>
        </p:nvPicPr>
        <p:blipFill>
          <a:blip r:embed="rId4" cstate="print"/>
          <a:stretch>
            <a:fillRect/>
          </a:stretch>
        </p:blipFill>
        <p:spPr>
          <a:xfrm rot="10800000">
            <a:off x="-31119" y="6123000"/>
            <a:ext cx="8117400" cy="735000"/>
          </a:xfrm>
          <a:prstGeom prst="rect">
            <a:avLst/>
          </a:prstGeom>
        </p:spPr>
      </p:pic>
      <p:sp>
        <p:nvSpPr>
          <p:cNvPr id="4" name="TextBox 3"/>
          <p:cNvSpPr txBox="1"/>
          <p:nvPr userDrawn="1"/>
        </p:nvSpPr>
        <p:spPr>
          <a:xfrm>
            <a:off x="239350" y="164638"/>
            <a:ext cx="1920213" cy="451405"/>
          </a:xfrm>
          <a:prstGeom prst="rect">
            <a:avLst/>
          </a:prstGeom>
          <a:blipFill>
            <a:blip r:embed="rId5" cstate="print"/>
            <a:stretch>
              <a:fillRect/>
            </a:stretch>
          </a:blipFill>
        </p:spPr>
        <p:txBody>
          <a:bodyPr wrap="square" lIns="121917" tIns="60958" rIns="121917" bIns="60958" rtlCol="0">
            <a:spAutoFit/>
          </a:bodyPr>
          <a:lstStyle/>
          <a:p>
            <a:pPr algn="ctr"/>
            <a:endParaRPr lang="ko-KR" altLang="en-US" sz="2100" dirty="0">
              <a:solidFill>
                <a:schemeClr val="tx1">
                  <a:lumMod val="75000"/>
                  <a:lumOff val="25000"/>
                </a:schemeClr>
              </a:solidFill>
              <a:cs typeface="Arial" pitchFamily="34" charset="0"/>
            </a:endParaRPr>
          </a:p>
        </p:txBody>
      </p:sp>
    </p:spTree>
    <p:extLst>
      <p:ext uri="{BB962C8B-B14F-4D97-AF65-F5344CB8AC3E}">
        <p14:creationId xmlns="" xmlns:p14="http://schemas.microsoft.com/office/powerpoint/2010/main" val="1736683050"/>
      </p:ext>
    </p:extLst>
  </p:cSld>
  <p:clrMap bg1="lt1" tx1="dk1" bg2="lt2" tx2="dk2" accent1="accent1" accent2="accent2" accent3="accent3" accent4="accent4" accent5="accent5" accent6="accent6" hlink="hlink" folHlink="folHlink"/>
  <p:sldLayoutIdLst>
    <p:sldLayoutId id="2147483791" r:id="rId1"/>
    <p:sldLayoutId id="2147483792" r:id="rId2"/>
  </p:sldLayoutIdLst>
  <p:timing>
    <p:tnLst>
      <p:par>
        <p:cTn id="1" dur="indefinite" restart="never" nodeType="tmRoot"/>
      </p:par>
    </p:tnLst>
  </p:timing>
  <p:txStyles>
    <p:titleStyle>
      <a:lvl1pPr algn="ctr" defTabSz="1219170" rtl="0" eaLnBrk="1" latinLnBrk="1" hangingPunct="1">
        <a:spcBef>
          <a:spcPct val="0"/>
        </a:spcBef>
        <a:buNone/>
        <a:defRPr sz="5900" kern="1200">
          <a:solidFill>
            <a:schemeClr val="tx1"/>
          </a:solidFill>
          <a:latin typeface="+mj-lt"/>
          <a:ea typeface="+mj-ea"/>
          <a:cs typeface="+mj-cs"/>
        </a:defRPr>
      </a:lvl1pPr>
    </p:titleStyle>
    <p:bodyStyle>
      <a:lvl1pPr marL="457189" indent="-457189" algn="l" defTabSz="1219170" rtl="0" eaLnBrk="1" latinLnBrk="1" hangingPunct="1">
        <a:spcBef>
          <a:spcPct val="20000"/>
        </a:spcBef>
        <a:buFont typeface="Arial" pitchFamily="34" charset="0"/>
        <a:buChar char="•"/>
        <a:defRPr sz="4300" kern="1200">
          <a:solidFill>
            <a:schemeClr val="tx1"/>
          </a:solidFill>
          <a:latin typeface="+mn-lt"/>
          <a:ea typeface="+mn-ea"/>
          <a:cs typeface="+mn-cs"/>
        </a:defRPr>
      </a:lvl1pPr>
      <a:lvl2pPr marL="990575" indent="-380990" algn="l" defTabSz="1219170" rtl="0" eaLnBrk="1" latinLnBrk="1" hangingPunct="1">
        <a:spcBef>
          <a:spcPct val="20000"/>
        </a:spcBef>
        <a:buFont typeface="Arial" pitchFamily="34" charset="0"/>
        <a:buChar char="–"/>
        <a:defRPr sz="3700" kern="1200">
          <a:solidFill>
            <a:schemeClr val="tx1"/>
          </a:solidFill>
          <a:latin typeface="+mn-lt"/>
          <a:ea typeface="+mn-ea"/>
          <a:cs typeface="+mn-cs"/>
        </a:defRPr>
      </a:lvl2pPr>
      <a:lvl3pPr marL="1523962" indent="-304792" algn="l" defTabSz="1219170" rtl="0" eaLnBrk="1" latinLnBrk="1"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1" hangingPunct="1">
        <a:spcBef>
          <a:spcPct val="20000"/>
        </a:spcBef>
        <a:buFont typeface="Arial" pitchFamily="34" charset="0"/>
        <a:buChar char="–"/>
        <a:defRPr sz="2700" kern="1200">
          <a:solidFill>
            <a:schemeClr val="tx1"/>
          </a:solidFill>
          <a:latin typeface="+mn-lt"/>
          <a:ea typeface="+mn-ea"/>
          <a:cs typeface="+mn-cs"/>
        </a:defRPr>
      </a:lvl4pPr>
      <a:lvl5pPr marL="2743131" indent="-304792" algn="l" defTabSz="1219170" rtl="0" eaLnBrk="1" latinLnBrk="1" hangingPunct="1">
        <a:spcBef>
          <a:spcPct val="20000"/>
        </a:spcBef>
        <a:buFont typeface="Arial" pitchFamily="34" charset="0"/>
        <a:buChar char="»"/>
        <a:defRPr sz="2700" kern="1200">
          <a:solidFill>
            <a:schemeClr val="tx1"/>
          </a:solidFill>
          <a:latin typeface="+mn-lt"/>
          <a:ea typeface="+mn-ea"/>
          <a:cs typeface="+mn-cs"/>
        </a:defRPr>
      </a:lvl5pPr>
      <a:lvl6pPr marL="3352716" indent="-304792" algn="l" defTabSz="1219170" rtl="0" eaLnBrk="1" latinLnBrk="1"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1"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1"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1"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ko-KR"/>
      </a:defPPr>
      <a:lvl1pPr marL="0" algn="l" defTabSz="1219170" rtl="0" eaLnBrk="1" latinLnBrk="1" hangingPunct="1">
        <a:defRPr sz="2400" kern="1200">
          <a:solidFill>
            <a:schemeClr val="tx1"/>
          </a:solidFill>
          <a:latin typeface="+mn-lt"/>
          <a:ea typeface="+mn-ea"/>
          <a:cs typeface="+mn-cs"/>
        </a:defRPr>
      </a:lvl1pPr>
      <a:lvl2pPr marL="609585" algn="l" defTabSz="1219170" rtl="0" eaLnBrk="1" latinLnBrk="1" hangingPunct="1">
        <a:defRPr sz="2400" kern="1200">
          <a:solidFill>
            <a:schemeClr val="tx1"/>
          </a:solidFill>
          <a:latin typeface="+mn-lt"/>
          <a:ea typeface="+mn-ea"/>
          <a:cs typeface="+mn-cs"/>
        </a:defRPr>
      </a:lvl2pPr>
      <a:lvl3pPr marL="1219170" algn="l" defTabSz="1219170" rtl="0" eaLnBrk="1" latinLnBrk="1" hangingPunct="1">
        <a:defRPr sz="2400" kern="1200">
          <a:solidFill>
            <a:schemeClr val="tx1"/>
          </a:solidFill>
          <a:latin typeface="+mn-lt"/>
          <a:ea typeface="+mn-ea"/>
          <a:cs typeface="+mn-cs"/>
        </a:defRPr>
      </a:lvl3pPr>
      <a:lvl4pPr marL="1828754" algn="l" defTabSz="1219170" rtl="0" eaLnBrk="1" latinLnBrk="1" hangingPunct="1">
        <a:defRPr sz="2400" kern="1200">
          <a:solidFill>
            <a:schemeClr val="tx1"/>
          </a:solidFill>
          <a:latin typeface="+mn-lt"/>
          <a:ea typeface="+mn-ea"/>
          <a:cs typeface="+mn-cs"/>
        </a:defRPr>
      </a:lvl4pPr>
      <a:lvl5pPr marL="2438339" algn="l" defTabSz="1219170" rtl="0" eaLnBrk="1" latinLnBrk="1" hangingPunct="1">
        <a:defRPr sz="2400" kern="1200">
          <a:solidFill>
            <a:schemeClr val="tx1"/>
          </a:solidFill>
          <a:latin typeface="+mn-lt"/>
          <a:ea typeface="+mn-ea"/>
          <a:cs typeface="+mn-cs"/>
        </a:defRPr>
      </a:lvl5pPr>
      <a:lvl6pPr marL="3047924" algn="l" defTabSz="1219170" rtl="0" eaLnBrk="1" latinLnBrk="1" hangingPunct="1">
        <a:defRPr sz="2400" kern="1200">
          <a:solidFill>
            <a:schemeClr val="tx1"/>
          </a:solidFill>
          <a:latin typeface="+mn-lt"/>
          <a:ea typeface="+mn-ea"/>
          <a:cs typeface="+mn-cs"/>
        </a:defRPr>
      </a:lvl6pPr>
      <a:lvl7pPr marL="3657509" algn="l" defTabSz="1219170" rtl="0" eaLnBrk="1" latinLnBrk="1" hangingPunct="1">
        <a:defRPr sz="2400" kern="1200">
          <a:solidFill>
            <a:schemeClr val="tx1"/>
          </a:solidFill>
          <a:latin typeface="+mn-lt"/>
          <a:ea typeface="+mn-ea"/>
          <a:cs typeface="+mn-cs"/>
        </a:defRPr>
      </a:lvl7pPr>
      <a:lvl8pPr marL="4267093" algn="l" defTabSz="1219170" rtl="0" eaLnBrk="1" latinLnBrk="1" hangingPunct="1">
        <a:defRPr sz="2400" kern="1200">
          <a:solidFill>
            <a:schemeClr val="tx1"/>
          </a:solidFill>
          <a:latin typeface="+mn-lt"/>
          <a:ea typeface="+mn-ea"/>
          <a:cs typeface="+mn-cs"/>
        </a:defRPr>
      </a:lvl8pPr>
      <a:lvl9pPr marL="4876678" algn="l" defTabSz="1219170" rtl="0" eaLnBrk="1" latinLnBrk="1"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12"/>
          <a:stretch>
            <a:fillRect/>
          </a:stretch>
        </p:blipFill>
        <p:spPr>
          <a:xfrm>
            <a:off x="4094467" y="0"/>
            <a:ext cx="8117400" cy="735000"/>
          </a:xfrm>
          <a:prstGeom prst="rect">
            <a:avLst/>
          </a:prstGeom>
        </p:spPr>
      </p:pic>
      <p:pic>
        <p:nvPicPr>
          <p:cNvPr id="3" name="Picture 2"/>
          <p:cNvPicPr>
            <a:picLocks noChangeAspect="1"/>
          </p:cNvPicPr>
          <p:nvPr/>
        </p:nvPicPr>
        <p:blipFill>
          <a:blip r:embed="rId12"/>
          <a:stretch>
            <a:fillRect/>
          </a:stretch>
        </p:blipFill>
        <p:spPr>
          <a:xfrm rot="10800000">
            <a:off x="-31119" y="6123000"/>
            <a:ext cx="8117400" cy="735000"/>
          </a:xfrm>
          <a:prstGeom prst="rect">
            <a:avLst/>
          </a:prstGeom>
        </p:spPr>
      </p:pic>
      <p:sp>
        <p:nvSpPr>
          <p:cNvPr id="4" name="TextBox 3"/>
          <p:cNvSpPr txBox="1"/>
          <p:nvPr/>
        </p:nvSpPr>
        <p:spPr>
          <a:xfrm>
            <a:off x="239351" y="164638"/>
            <a:ext cx="1920213" cy="338554"/>
          </a:xfrm>
          <a:prstGeom prst="rect">
            <a:avLst/>
          </a:prstGeom>
          <a:blipFill>
            <a:blip r:embed="rId13" cstate="print"/>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2349124509"/>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84" r:id="rId8"/>
    <p:sldLayoutId id="2147483785" r:id="rId9"/>
    <p:sldLayoutId id="2147483786" r:id="rId10"/>
  </p:sldLayoutIdLst>
  <p:hf hdr="0" ftr="0" dt="0"/>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1"/>
          <a:stretch>
            <a:fillRect/>
          </a:stretch>
        </p:blipFill>
        <p:spPr>
          <a:xfrm>
            <a:off x="4094467" y="0"/>
            <a:ext cx="8117400" cy="735000"/>
          </a:xfrm>
          <a:prstGeom prst="rect">
            <a:avLst/>
          </a:prstGeom>
        </p:spPr>
      </p:pic>
      <p:pic>
        <p:nvPicPr>
          <p:cNvPr id="3" name="Picture 2"/>
          <p:cNvPicPr>
            <a:picLocks noChangeAspect="1"/>
          </p:cNvPicPr>
          <p:nvPr/>
        </p:nvPicPr>
        <p:blipFill>
          <a:blip r:embed="rId21"/>
          <a:stretch>
            <a:fillRect/>
          </a:stretch>
        </p:blipFill>
        <p:spPr>
          <a:xfrm rot="10800000">
            <a:off x="-48681" y="6123000"/>
            <a:ext cx="8117400" cy="735000"/>
          </a:xfrm>
          <a:prstGeom prst="rect">
            <a:avLst/>
          </a:prstGeom>
        </p:spPr>
      </p:pic>
      <p:sp>
        <p:nvSpPr>
          <p:cNvPr id="4" name="TextBox 3"/>
          <p:cNvSpPr txBox="1"/>
          <p:nvPr/>
        </p:nvSpPr>
        <p:spPr>
          <a:xfrm>
            <a:off x="239352" y="164638"/>
            <a:ext cx="1920213" cy="338554"/>
          </a:xfrm>
          <a:prstGeom prst="rect">
            <a:avLst/>
          </a:prstGeom>
          <a:blipFill>
            <a:blip r:embed="rId22" cstate="print"/>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229990895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87" r:id="rId18"/>
    <p:sldLayoutId id="2147483788" r:id="rId19"/>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4094467" y="0"/>
            <a:ext cx="8117400" cy="735000"/>
          </a:xfrm>
          <a:prstGeom prst="rect">
            <a:avLst/>
          </a:prstGeom>
        </p:spPr>
      </p:pic>
      <p:pic>
        <p:nvPicPr>
          <p:cNvPr id="3" name="Picture 2"/>
          <p:cNvPicPr>
            <a:picLocks noChangeAspect="1"/>
          </p:cNvPicPr>
          <p:nvPr/>
        </p:nvPicPr>
        <p:blipFill>
          <a:blip r:embed="rId4"/>
          <a:stretch>
            <a:fillRect/>
          </a:stretch>
        </p:blipFill>
        <p:spPr>
          <a:xfrm rot="10800000">
            <a:off x="-48681" y="6123000"/>
            <a:ext cx="8117400" cy="735000"/>
          </a:xfrm>
          <a:prstGeom prst="rect">
            <a:avLst/>
          </a:prstGeom>
        </p:spPr>
      </p:pic>
      <p:sp>
        <p:nvSpPr>
          <p:cNvPr id="4" name="TextBox 3"/>
          <p:cNvSpPr txBox="1"/>
          <p:nvPr/>
        </p:nvSpPr>
        <p:spPr>
          <a:xfrm>
            <a:off x="239352" y="164638"/>
            <a:ext cx="1920213" cy="338554"/>
          </a:xfrm>
          <a:prstGeom prst="rect">
            <a:avLst/>
          </a:prstGeom>
          <a:blipFill>
            <a:blip r:embed="rId5" cstate="print"/>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2140509993"/>
      </p:ext>
    </p:extLst>
  </p:cSld>
  <p:clrMap bg1="lt1" tx1="dk1" bg2="lt2" tx2="dk2" accent1="accent1" accent2="accent2" accent3="accent3" accent4="accent4" accent5="accent5" accent6="accent6" hlink="hlink" folHlink="folHlink"/>
  <p:sldLayoutIdLst>
    <p:sldLayoutId id="2147483728" r:id="rId1"/>
    <p:sldLayoutId id="2147483729" r:id="rId2"/>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8"/>
          <a:stretch>
            <a:fillRect/>
          </a:stretch>
        </p:blipFill>
        <p:spPr>
          <a:xfrm>
            <a:off x="4094467" y="0"/>
            <a:ext cx="8117400" cy="735000"/>
          </a:xfrm>
          <a:prstGeom prst="rect">
            <a:avLst/>
          </a:prstGeom>
        </p:spPr>
      </p:pic>
      <p:pic>
        <p:nvPicPr>
          <p:cNvPr id="3" name="Picture 2"/>
          <p:cNvPicPr>
            <a:picLocks noChangeAspect="1"/>
          </p:cNvPicPr>
          <p:nvPr/>
        </p:nvPicPr>
        <p:blipFill>
          <a:blip r:embed="rId8"/>
          <a:stretch>
            <a:fillRect/>
          </a:stretch>
        </p:blipFill>
        <p:spPr>
          <a:xfrm rot="10800000">
            <a:off x="-31119" y="6123000"/>
            <a:ext cx="8117400" cy="735000"/>
          </a:xfrm>
          <a:prstGeom prst="rect">
            <a:avLst/>
          </a:prstGeom>
        </p:spPr>
      </p:pic>
      <p:sp>
        <p:nvSpPr>
          <p:cNvPr id="4" name="TextBox 3"/>
          <p:cNvSpPr txBox="1"/>
          <p:nvPr/>
        </p:nvSpPr>
        <p:spPr>
          <a:xfrm>
            <a:off x="239352" y="164638"/>
            <a:ext cx="1920213" cy="338554"/>
          </a:xfrm>
          <a:prstGeom prst="rect">
            <a:avLst/>
          </a:prstGeom>
          <a:blipFill>
            <a:blip r:embed="rId9" cstate="print"/>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264317812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Lst>
  <p:hf hdr="0" ftr="0" dt="0"/>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7"/>
          <a:stretch>
            <a:fillRect/>
          </a:stretch>
        </p:blipFill>
        <p:spPr>
          <a:xfrm>
            <a:off x="4094467" y="0"/>
            <a:ext cx="8117400" cy="735000"/>
          </a:xfrm>
          <a:prstGeom prst="rect">
            <a:avLst/>
          </a:prstGeom>
        </p:spPr>
      </p:pic>
      <p:pic>
        <p:nvPicPr>
          <p:cNvPr id="3" name="Picture 2"/>
          <p:cNvPicPr>
            <a:picLocks noChangeAspect="1"/>
          </p:cNvPicPr>
          <p:nvPr/>
        </p:nvPicPr>
        <p:blipFill>
          <a:blip r:embed="rId7"/>
          <a:stretch>
            <a:fillRect/>
          </a:stretch>
        </p:blipFill>
        <p:spPr>
          <a:xfrm rot="10800000">
            <a:off x="-48681" y="6123000"/>
            <a:ext cx="8117400" cy="735000"/>
          </a:xfrm>
          <a:prstGeom prst="rect">
            <a:avLst/>
          </a:prstGeom>
        </p:spPr>
      </p:pic>
      <p:sp>
        <p:nvSpPr>
          <p:cNvPr id="4" name="TextBox 3"/>
          <p:cNvSpPr txBox="1"/>
          <p:nvPr/>
        </p:nvSpPr>
        <p:spPr>
          <a:xfrm>
            <a:off x="239352" y="164638"/>
            <a:ext cx="1920213" cy="338554"/>
          </a:xfrm>
          <a:prstGeom prst="rect">
            <a:avLst/>
          </a:prstGeom>
          <a:blipFill>
            <a:blip r:embed="rId8" cstate="print"/>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2581993602"/>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8"/>
          <a:stretch>
            <a:fillRect/>
          </a:stretch>
        </p:blipFill>
        <p:spPr>
          <a:xfrm>
            <a:off x="4094467" y="0"/>
            <a:ext cx="8117400" cy="735000"/>
          </a:xfrm>
          <a:prstGeom prst="rect">
            <a:avLst/>
          </a:prstGeom>
        </p:spPr>
      </p:pic>
      <p:pic>
        <p:nvPicPr>
          <p:cNvPr id="3" name="Picture 2"/>
          <p:cNvPicPr>
            <a:picLocks noChangeAspect="1"/>
          </p:cNvPicPr>
          <p:nvPr/>
        </p:nvPicPr>
        <p:blipFill>
          <a:blip r:embed="rId8"/>
          <a:stretch>
            <a:fillRect/>
          </a:stretch>
        </p:blipFill>
        <p:spPr>
          <a:xfrm rot="10800000">
            <a:off x="-31119" y="6123000"/>
            <a:ext cx="8117400" cy="735000"/>
          </a:xfrm>
          <a:prstGeom prst="rect">
            <a:avLst/>
          </a:prstGeom>
        </p:spPr>
      </p:pic>
      <p:sp>
        <p:nvSpPr>
          <p:cNvPr id="4" name="TextBox 3"/>
          <p:cNvSpPr txBox="1"/>
          <p:nvPr/>
        </p:nvSpPr>
        <p:spPr>
          <a:xfrm>
            <a:off x="239352" y="164638"/>
            <a:ext cx="1920213" cy="338554"/>
          </a:xfrm>
          <a:prstGeom prst="rect">
            <a:avLst/>
          </a:prstGeom>
          <a:blipFill>
            <a:blip r:embed="rId9" cstate="print"/>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1745346820"/>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Lst>
  <p:hf hdr="0" ftr="0" dt="0"/>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16"/>
          <a:stretch>
            <a:fillRect/>
          </a:stretch>
        </p:blipFill>
        <p:spPr>
          <a:xfrm>
            <a:off x="4094467" y="0"/>
            <a:ext cx="8117400" cy="735000"/>
          </a:xfrm>
          <a:prstGeom prst="rect">
            <a:avLst/>
          </a:prstGeom>
        </p:spPr>
      </p:pic>
      <p:pic>
        <p:nvPicPr>
          <p:cNvPr id="3" name="Picture 2"/>
          <p:cNvPicPr>
            <a:picLocks noChangeAspect="1"/>
          </p:cNvPicPr>
          <p:nvPr/>
        </p:nvPicPr>
        <p:blipFill>
          <a:blip r:embed="rId16"/>
          <a:stretch>
            <a:fillRect/>
          </a:stretch>
        </p:blipFill>
        <p:spPr>
          <a:xfrm rot="10800000">
            <a:off x="-48681" y="6123000"/>
            <a:ext cx="8117400" cy="735000"/>
          </a:xfrm>
          <a:prstGeom prst="rect">
            <a:avLst/>
          </a:prstGeom>
        </p:spPr>
      </p:pic>
      <p:sp>
        <p:nvSpPr>
          <p:cNvPr id="4" name="TextBox 3"/>
          <p:cNvSpPr txBox="1"/>
          <p:nvPr/>
        </p:nvSpPr>
        <p:spPr>
          <a:xfrm>
            <a:off x="239352" y="164638"/>
            <a:ext cx="1920213" cy="338554"/>
          </a:xfrm>
          <a:prstGeom prst="rect">
            <a:avLst/>
          </a:prstGeom>
          <a:blipFill>
            <a:blip r:embed="rId17" cstate="print"/>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4219691704"/>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4094467" y="0"/>
            <a:ext cx="8117400" cy="735000"/>
          </a:xfrm>
          <a:prstGeom prst="rect">
            <a:avLst/>
          </a:prstGeom>
        </p:spPr>
      </p:pic>
      <p:pic>
        <p:nvPicPr>
          <p:cNvPr id="3" name="Picture 2"/>
          <p:cNvPicPr>
            <a:picLocks noChangeAspect="1"/>
          </p:cNvPicPr>
          <p:nvPr/>
        </p:nvPicPr>
        <p:blipFill>
          <a:blip r:embed="rId4"/>
          <a:stretch>
            <a:fillRect/>
          </a:stretch>
        </p:blipFill>
        <p:spPr>
          <a:xfrm rot="10800000">
            <a:off x="-48681" y="6123000"/>
            <a:ext cx="8117400" cy="735000"/>
          </a:xfrm>
          <a:prstGeom prst="rect">
            <a:avLst/>
          </a:prstGeom>
        </p:spPr>
      </p:pic>
      <p:sp>
        <p:nvSpPr>
          <p:cNvPr id="4" name="TextBox 3"/>
          <p:cNvSpPr txBox="1"/>
          <p:nvPr/>
        </p:nvSpPr>
        <p:spPr>
          <a:xfrm>
            <a:off x="239352" y="164638"/>
            <a:ext cx="1920213" cy="338554"/>
          </a:xfrm>
          <a:prstGeom prst="rect">
            <a:avLst/>
          </a:prstGeom>
          <a:blipFill>
            <a:blip r:embed="rId5" cstate="print"/>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xmlns="" val="1377006453"/>
      </p:ext>
    </p:extLst>
  </p:cSld>
  <p:clrMap bg1="lt1" tx1="dk1" bg2="lt2" tx2="dk2" accent1="accent1" accent2="accent2" accent3="accent3" accent4="accent4" accent5="accent5" accent6="accent6" hlink="hlink" folHlink="folHlink"/>
  <p:sldLayoutIdLst>
    <p:sldLayoutId id="2147483766" r:id="rId1"/>
    <p:sldLayoutId id="2147483767" r:id="rId2"/>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9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2.xml"/><Relationship Id="rId4" Type="http://schemas.openxmlformats.org/officeDocument/2006/relationships/image" Target="../media/image22.gif"/></Relationships>
</file>

<file path=ppt/slides/_rels/slide2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2.xml"/><Relationship Id="rId5" Type="http://schemas.openxmlformats.org/officeDocument/2006/relationships/image" Target="../media/image27.jpeg"/><Relationship Id="rId4" Type="http://schemas.openxmlformats.org/officeDocument/2006/relationships/image" Target="../media/image26.jpeg"/></Relationships>
</file>

<file path=ppt/slides/_rels/slide2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hyperlink" Target="https://dtqnv8in03d1n.cloudfront.net/wp-content/uploads/2015/06/TIME-MANAGEMENT.jpg" TargetMode="Externa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alphaModFix amt="13000"/>
            <a:lum/>
          </a:blip>
          <a:srcRect/>
          <a:stretch>
            <a:fillRect t="-18000" b="-18000"/>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352" y="2660917"/>
            <a:ext cx="12192000" cy="696967"/>
          </a:xfrm>
        </p:spPr>
        <p:txBody>
          <a:bodyPr/>
          <a:lstStyle/>
          <a:p>
            <a:pPr lvl="0"/>
            <a:r>
              <a:rPr lang="en-US" dirty="0" smtClean="0">
                <a:latin typeface="Times New Roman" pitchFamily="18" charset="0"/>
                <a:cs typeface="Times New Roman" pitchFamily="18" charset="0"/>
              </a:rPr>
              <a:t>Self Discipline</a:t>
            </a:r>
            <a:endParaRPr lang="en-US" dirty="0">
              <a:latin typeface="Times New Roman" pitchFamily="18" charset="0"/>
              <a:cs typeface="Times New Roman" pitchFamily="18" charset="0"/>
            </a:endParaRPr>
          </a:p>
        </p:txBody>
      </p:sp>
      <p:sp>
        <p:nvSpPr>
          <p:cNvPr id="4" name="Text Placeholder 3"/>
          <p:cNvSpPr>
            <a:spLocks noGrp="1"/>
          </p:cNvSpPr>
          <p:nvPr>
            <p:ph type="body" sz="quarter" idx="11"/>
          </p:nvPr>
        </p:nvSpPr>
        <p:spPr>
          <a:xfrm>
            <a:off x="5352" y="5253204"/>
            <a:ext cx="12192000" cy="672075"/>
          </a:xfrm>
        </p:spPr>
        <p:txBody>
          <a:bodyPr/>
          <a:lstStyle/>
          <a:p>
            <a:pPr>
              <a:spcBef>
                <a:spcPts val="0"/>
              </a:spcBef>
              <a:defRPr/>
            </a:pPr>
            <a:r>
              <a:rPr lang="en-US" altLang="ko-KR" dirty="0" smtClean="0">
                <a:latin typeface="Times New Roman" pitchFamily="18" charset="0"/>
                <a:cs typeface="Times New Roman" pitchFamily="18" charset="0"/>
              </a:rPr>
              <a:t>Prepared by the research team</a:t>
            </a:r>
            <a:endParaRPr lang="en-US" altLang="ko-KR" dirty="0">
              <a:latin typeface="Times New Roman" pitchFamily="18" charset="0"/>
              <a:cs typeface="Times New Roman" pitchFamily="18" charset="0"/>
            </a:endParaRPr>
          </a:p>
        </p:txBody>
      </p:sp>
      <p:pic>
        <p:nvPicPr>
          <p:cNvPr id="6" name="Picture 5"/>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101299" y="112107"/>
            <a:ext cx="2247900" cy="584200"/>
          </a:xfrm>
          <a:prstGeom prst="rect">
            <a:avLst/>
          </a:prstGeom>
          <a:noFill/>
          <a:ln>
            <a:noFill/>
          </a:ln>
        </p:spPr>
      </p:pic>
    </p:spTree>
    <p:extLst>
      <p:ext uri="{BB962C8B-B14F-4D97-AF65-F5344CB8AC3E}">
        <p14:creationId xmlns="" xmlns:p14="http://schemas.microsoft.com/office/powerpoint/2010/main" val="29718413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6164" y="3056709"/>
            <a:ext cx="11170024" cy="3272373"/>
          </a:xfrm>
        </p:spPr>
        <p:txBody>
          <a:bodyPr>
            <a:noAutofit/>
          </a:bodyPr>
          <a:lstStyle/>
          <a:p>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But </a:t>
            </a:r>
            <a:r>
              <a:rPr lang="en-US" sz="2400" dirty="0">
                <a:latin typeface="Times New Roman" pitchFamily="18" charset="0"/>
                <a:cs typeface="Times New Roman" pitchFamily="18" charset="0"/>
              </a:rPr>
              <a:t>where do habits come from and how are they developed? </a:t>
            </a:r>
            <a:endParaRPr lang="en-US" sz="2400" dirty="0" smtClean="0">
              <a:latin typeface="Times New Roman" pitchFamily="18" charset="0"/>
              <a:cs typeface="Times New Roman" pitchFamily="18" charset="0"/>
            </a:endParaRPr>
          </a:p>
          <a:p>
            <a:pPr>
              <a:buNone/>
            </a:pP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And </a:t>
            </a:r>
            <a:r>
              <a:rPr lang="en-US" sz="2400" dirty="0">
                <a:latin typeface="Times New Roman" pitchFamily="18" charset="0"/>
                <a:cs typeface="Times New Roman" pitchFamily="18" charset="0"/>
              </a:rPr>
              <a:t>why is that when we try to change our habits by either breaking bad habits or building good habits, we only follow through for so long before we give up and revert to our old ways?</a:t>
            </a:r>
          </a:p>
          <a:p>
            <a:endParaRPr lang="en-US" sz="2400" dirty="0">
              <a:latin typeface="Times New Roman" pitchFamily="18" charset="0"/>
              <a:cs typeface="Times New Roman" pitchFamily="18" charset="0"/>
            </a:endParaRPr>
          </a:p>
        </p:txBody>
      </p:sp>
      <p:sp>
        <p:nvSpPr>
          <p:cNvPr id="2" name="Title 1"/>
          <p:cNvSpPr>
            <a:spLocks noGrp="1"/>
          </p:cNvSpPr>
          <p:nvPr>
            <p:ph type="title"/>
          </p:nvPr>
        </p:nvSpPr>
        <p:spPr/>
        <p:txBody>
          <a:bodyPr/>
          <a:lstStyle/>
          <a:p>
            <a:r>
              <a:rPr lang="en-US" b="1" dirty="0" smtClean="0"/>
              <a:t>Habits</a:t>
            </a:r>
            <a:endParaRPr lang="en-US" b="1" dirty="0"/>
          </a:p>
        </p:txBody>
      </p:sp>
      <p:pic>
        <p:nvPicPr>
          <p:cNvPr id="15362" name="Picture 2" descr="C:\Users\drrabia\Desktop\Habits.jpg"/>
          <p:cNvPicPr>
            <a:picLocks noChangeAspect="1" noChangeArrowheads="1"/>
          </p:cNvPicPr>
          <p:nvPr/>
        </p:nvPicPr>
        <p:blipFill>
          <a:blip r:embed="rId2"/>
          <a:srcRect/>
          <a:stretch>
            <a:fillRect/>
          </a:stretch>
        </p:blipFill>
        <p:spPr bwMode="auto">
          <a:xfrm>
            <a:off x="3017520" y="257361"/>
            <a:ext cx="8837555" cy="2969932"/>
          </a:xfrm>
          <a:prstGeom prst="rect">
            <a:avLst/>
          </a:prstGeom>
          <a:noFill/>
        </p:spPr>
      </p:pic>
    </p:spTree>
    <p:extLst>
      <p:ext uri="{BB962C8B-B14F-4D97-AF65-F5344CB8AC3E}">
        <p14:creationId xmlns="" xmlns:p14="http://schemas.microsoft.com/office/powerpoint/2010/main" val="184526559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4400" y="1162594"/>
            <a:ext cx="10363200" cy="4933406"/>
          </a:xfrm>
        </p:spPr>
        <p:txBody>
          <a:bodyPr/>
          <a:lstStyle/>
          <a:p>
            <a:r>
              <a:rPr lang="en-US" sz="2400" dirty="0">
                <a:latin typeface="Times New Roman" pitchFamily="18" charset="0"/>
                <a:cs typeface="Times New Roman" pitchFamily="18" charset="0"/>
              </a:rPr>
              <a:t>Neural pathways help to automate behavior that’s constantly repeated in an effort to reduce </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conscious-processing </a:t>
            </a:r>
            <a:r>
              <a:rPr lang="en-US" sz="2400" dirty="0">
                <a:latin typeface="Times New Roman" pitchFamily="18" charset="0"/>
                <a:cs typeface="Times New Roman" pitchFamily="18" charset="0"/>
              </a:rPr>
              <a:t>power in the mind. This allows the mind to focus on other things that </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might </a:t>
            </a:r>
            <a:r>
              <a:rPr lang="en-US" sz="2400" dirty="0">
                <a:latin typeface="Times New Roman" pitchFamily="18" charset="0"/>
                <a:cs typeface="Times New Roman" pitchFamily="18" charset="0"/>
              </a:rPr>
              <a:t>be going on. This stems from our early days as humans, and is part of our genetic </a:t>
            </a:r>
            <a:r>
              <a:rPr lang="en-US" sz="2400" dirty="0" smtClean="0">
                <a:latin typeface="Times New Roman" pitchFamily="18" charset="0"/>
                <a:cs typeface="Times New Roman" pitchFamily="18" charset="0"/>
              </a:rPr>
              <a:t>makeup, </a:t>
            </a:r>
            <a:r>
              <a:rPr lang="en-US" sz="2400" dirty="0">
                <a:latin typeface="Times New Roman" pitchFamily="18" charset="0"/>
                <a:cs typeface="Times New Roman" pitchFamily="18" charset="0"/>
              </a:rPr>
              <a:t>allowing </a:t>
            </a:r>
            <a:r>
              <a:rPr lang="en-US" sz="2400" dirty="0" smtClean="0">
                <a:latin typeface="Times New Roman" pitchFamily="18" charset="0"/>
                <a:cs typeface="Times New Roman" pitchFamily="18" charset="0"/>
              </a:rPr>
              <a:t> for </a:t>
            </a:r>
            <a:r>
              <a:rPr lang="en-US" sz="2400" dirty="0">
                <a:latin typeface="Times New Roman" pitchFamily="18" charset="0"/>
                <a:cs typeface="Times New Roman" pitchFamily="18" charset="0"/>
              </a:rPr>
              <a:t>a more efficient mind that can be used towards many other things rather than the </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Ordinary and routine things.</a:t>
            </a:r>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p:txBody>
      </p:sp>
      <p:pic>
        <p:nvPicPr>
          <p:cNvPr id="16386" name="Picture 2" descr="C:\Users\drrabia\Desktop\index....jpg"/>
          <p:cNvPicPr>
            <a:picLocks noChangeAspect="1" noChangeArrowheads="1"/>
          </p:cNvPicPr>
          <p:nvPr/>
        </p:nvPicPr>
        <p:blipFill>
          <a:blip r:embed="rId2"/>
          <a:srcRect/>
          <a:stretch>
            <a:fillRect/>
          </a:stretch>
        </p:blipFill>
        <p:spPr bwMode="auto">
          <a:xfrm>
            <a:off x="7661239" y="3708570"/>
            <a:ext cx="4225962" cy="2326470"/>
          </a:xfrm>
          <a:prstGeom prst="rect">
            <a:avLst/>
          </a:prstGeom>
          <a:noFill/>
        </p:spPr>
      </p:pic>
    </p:spTree>
    <p:extLst>
      <p:ext uri="{BB962C8B-B14F-4D97-AF65-F5344CB8AC3E}">
        <p14:creationId xmlns="" xmlns:p14="http://schemas.microsoft.com/office/powerpoint/2010/main" val="3714741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634" y="1410789"/>
            <a:ext cx="11612880" cy="4972081"/>
          </a:xfrm>
        </p:spPr>
        <p:txBody>
          <a:bodyPr>
            <a:noAutofit/>
          </a:bodyPr>
          <a:lstStyle/>
          <a:p>
            <a:pPr>
              <a:buNone/>
            </a:pPr>
            <a:r>
              <a:rPr lang="en-US" sz="2400" dirty="0">
                <a:latin typeface="Times New Roman" pitchFamily="18" charset="0"/>
                <a:cs typeface="Times New Roman" pitchFamily="18" charset="0"/>
              </a:rPr>
              <a:t> </a:t>
            </a:r>
            <a:r>
              <a:rPr lang="en-US" sz="2400" b="1" dirty="0" smtClean="0">
                <a:latin typeface="Times New Roman" pitchFamily="18" charset="0"/>
                <a:cs typeface="Times New Roman" pitchFamily="18" charset="0"/>
              </a:rPr>
              <a:t>1. </a:t>
            </a:r>
            <a:r>
              <a:rPr lang="en-US" sz="2400" b="1" dirty="0">
                <a:latin typeface="Times New Roman" pitchFamily="18" charset="0"/>
                <a:cs typeface="Times New Roman" pitchFamily="18" charset="0"/>
              </a:rPr>
              <a:t>Gratitude</a:t>
            </a:r>
            <a:endParaRPr lang="en-US" sz="2400" dirty="0">
              <a:latin typeface="Times New Roman" pitchFamily="18" charset="0"/>
              <a:cs typeface="Times New Roman" pitchFamily="18" charset="0"/>
            </a:endParaRPr>
          </a:p>
          <a:p>
            <a:r>
              <a:rPr lang="en-US" sz="2400" dirty="0">
                <a:latin typeface="Times New Roman" pitchFamily="18" charset="0"/>
                <a:cs typeface="Times New Roman" pitchFamily="18" charset="0"/>
              </a:rPr>
              <a:t>We spend far too much time wanting things. The habit of gratitude </a:t>
            </a:r>
            <a:r>
              <a:rPr lang="en-US" sz="2400" dirty="0" smtClean="0">
                <a:latin typeface="Times New Roman" pitchFamily="18" charset="0"/>
                <a:cs typeface="Times New Roman" pitchFamily="18" charset="0"/>
              </a:rPr>
              <a:t/>
            </a:r>
            <a:br>
              <a:rPr lang="en-US" sz="24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helps </a:t>
            </a:r>
            <a:r>
              <a:rPr lang="en-US" sz="2400" b="1" i="1" dirty="0">
                <a:solidFill>
                  <a:srgbClr val="0070C0"/>
                </a:solidFill>
                <a:effectLst>
                  <a:outerShdw blurRad="38100" dist="38100" dir="2700000" algn="tl">
                    <a:srgbClr val="000000">
                      <a:alpha val="43137"/>
                    </a:srgbClr>
                  </a:outerShdw>
                </a:effectLst>
                <a:latin typeface="Times New Roman" pitchFamily="18" charset="0"/>
                <a:cs typeface="Times New Roman" pitchFamily="18" charset="0"/>
              </a:rPr>
              <a:t>move us away from constantly wanting what we don’t have</a:t>
            </a:r>
            <a:r>
              <a:rPr lang="en-US" sz="2400" b="1" i="1" dirty="0" smtClean="0">
                <a:solidFill>
                  <a:srgbClr val="0070C0"/>
                </a:solidFill>
                <a:effectLst>
                  <a:outerShdw blurRad="38100" dist="38100" dir="2700000" algn="tl">
                    <a:srgbClr val="000000">
                      <a:alpha val="43137"/>
                    </a:srgbClr>
                  </a:outerShdw>
                </a:effectLst>
                <a:latin typeface="Times New Roman" pitchFamily="18" charset="0"/>
                <a:cs typeface="Times New Roman" pitchFamily="18" charset="0"/>
              </a:rPr>
              <a:t>,</a:t>
            </a:r>
            <a:br>
              <a:rPr lang="en-US" sz="2400" b="1" i="1" dirty="0" smtClean="0">
                <a:solidFill>
                  <a:srgbClr val="0070C0"/>
                </a:solidFill>
                <a:effectLst>
                  <a:outerShdw blurRad="38100" dist="38100" dir="2700000" algn="tl">
                    <a:srgbClr val="000000">
                      <a:alpha val="43137"/>
                    </a:srgbClr>
                  </a:outerShdw>
                </a:effectLst>
                <a:latin typeface="Times New Roman" pitchFamily="18" charset="0"/>
                <a:cs typeface="Times New Roman" pitchFamily="18" charset="0"/>
              </a:rPr>
            </a:br>
            <a:r>
              <a:rPr lang="en-US" sz="2400" b="1" i="1" dirty="0" smtClean="0">
                <a:solidFill>
                  <a:srgbClr val="0070C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2400" b="1" i="1" dirty="0">
                <a:solidFill>
                  <a:srgbClr val="0070C0"/>
                </a:solidFill>
                <a:effectLst>
                  <a:outerShdw blurRad="38100" dist="38100" dir="2700000" algn="tl">
                    <a:srgbClr val="000000">
                      <a:alpha val="43137"/>
                    </a:srgbClr>
                  </a:outerShdw>
                </a:effectLst>
                <a:latin typeface="Times New Roman" pitchFamily="18" charset="0"/>
                <a:cs typeface="Times New Roman" pitchFamily="18" charset="0"/>
              </a:rPr>
              <a:t>and towards appreciating what we do have. </a:t>
            </a:r>
          </a:p>
          <a:p>
            <a:r>
              <a:rPr lang="en-US" sz="2400" dirty="0">
                <a:latin typeface="Times New Roman" pitchFamily="18" charset="0"/>
                <a:cs typeface="Times New Roman" pitchFamily="18" charset="0"/>
              </a:rPr>
              <a:t>The effects of gratitude are far-reaching. From improving our mental health, to our emotional wellbeing, and our spirituality, gratitude can do so much. But most importantly, </a:t>
            </a:r>
            <a:r>
              <a:rPr lang="en-US" sz="2400" b="1" i="1" dirty="0">
                <a:solidFill>
                  <a:srgbClr val="0070C0"/>
                </a:solidFill>
                <a:effectLst>
                  <a:outerShdw blurRad="38100" dist="38100" dir="2700000" algn="tl">
                    <a:srgbClr val="000000">
                      <a:alpha val="43137"/>
                    </a:srgbClr>
                  </a:outerShdw>
                </a:effectLst>
                <a:latin typeface="Times New Roman" pitchFamily="18" charset="0"/>
                <a:cs typeface="Times New Roman" pitchFamily="18" charset="0"/>
              </a:rPr>
              <a:t>it helps to move us away from a state of lack and towards a state of abundance.</a:t>
            </a:r>
          </a:p>
          <a:p>
            <a:r>
              <a:rPr lang="en-US" sz="2400" dirty="0">
                <a:latin typeface="Times New Roman" pitchFamily="18" charset="0"/>
                <a:cs typeface="Times New Roman" pitchFamily="18" charset="0"/>
              </a:rPr>
              <a:t>When we live in a state of lack, it becomes downright impossible to focus on being disciplined and achieving our goals. We spend so much of our mental capacity on worrying about what we don’t have and living in a state of fear that we forget about what we do have.</a:t>
            </a:r>
          </a:p>
          <a:p>
            <a:endParaRPr lang="en-US" sz="2400" dirty="0">
              <a:latin typeface="Times New Roman" pitchFamily="18" charset="0"/>
              <a:cs typeface="Times New Roman" pitchFamily="18" charset="0"/>
            </a:endParaRPr>
          </a:p>
        </p:txBody>
      </p:sp>
      <p:sp>
        <p:nvSpPr>
          <p:cNvPr id="2" name="Title 1"/>
          <p:cNvSpPr>
            <a:spLocks noGrp="1"/>
          </p:cNvSpPr>
          <p:nvPr>
            <p:ph type="title"/>
          </p:nvPr>
        </p:nvSpPr>
        <p:spPr/>
        <p:txBody>
          <a:bodyPr/>
          <a:lstStyle/>
          <a:p>
            <a:r>
              <a:rPr lang="en-US" sz="3600" b="1" dirty="0" smtClean="0">
                <a:latin typeface="Times New Roman" pitchFamily="18" charset="0"/>
                <a:cs typeface="Times New Roman" pitchFamily="18" charset="0"/>
              </a:rPr>
              <a:t>10 habits of Self Discipline</a:t>
            </a:r>
            <a:endParaRPr lang="en-US" sz="3600" b="1" dirty="0">
              <a:latin typeface="Times New Roman" pitchFamily="18" charset="0"/>
              <a:cs typeface="Times New Roman" pitchFamily="18" charset="0"/>
            </a:endParaRPr>
          </a:p>
        </p:txBody>
      </p:sp>
      <p:pic>
        <p:nvPicPr>
          <p:cNvPr id="13315" name="Picture 3" descr="C:\Users\drrabia\Desktop\Gratitude....jpg"/>
          <p:cNvPicPr>
            <a:picLocks noChangeAspect="1" noChangeArrowheads="1"/>
          </p:cNvPicPr>
          <p:nvPr/>
        </p:nvPicPr>
        <p:blipFill>
          <a:blip r:embed="rId2"/>
          <a:srcRect/>
          <a:stretch>
            <a:fillRect/>
          </a:stretch>
        </p:blipFill>
        <p:spPr bwMode="auto">
          <a:xfrm>
            <a:off x="9535887" y="813997"/>
            <a:ext cx="2656113" cy="2203524"/>
          </a:xfrm>
          <a:prstGeom prst="rect">
            <a:avLst/>
          </a:prstGeom>
          <a:noFill/>
        </p:spPr>
      </p:pic>
    </p:spTree>
    <p:extLst>
      <p:ext uri="{BB962C8B-B14F-4D97-AF65-F5344CB8AC3E}">
        <p14:creationId xmlns="" xmlns:p14="http://schemas.microsoft.com/office/powerpoint/2010/main" val="33621333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sp>
        <p:nvSpPr>
          <p:cNvPr id="2" name="Title 1"/>
          <p:cNvSpPr>
            <a:spLocks noGrp="1"/>
          </p:cNvSpPr>
          <p:nvPr>
            <p:ph type="title"/>
          </p:nvPr>
        </p:nvSpPr>
        <p:spPr/>
        <p:txBody>
          <a:bodyPr/>
          <a:lstStyle/>
          <a:p>
            <a:endParaRPr lang="en-US"/>
          </a:p>
        </p:txBody>
      </p:sp>
      <p:pic>
        <p:nvPicPr>
          <p:cNvPr id="14338" name="Picture 2" descr="C:\Users\drrabia\Desktop\gratitude.jpg"/>
          <p:cNvPicPr>
            <a:picLocks noChangeAspect="1" noChangeArrowheads="1"/>
          </p:cNvPicPr>
          <p:nvPr/>
        </p:nvPicPr>
        <p:blipFill>
          <a:blip r:embed="rId2"/>
          <a:srcRect/>
          <a:stretch>
            <a:fillRect/>
          </a:stretch>
        </p:blipFill>
        <p:spPr bwMode="auto">
          <a:xfrm>
            <a:off x="0" y="0"/>
            <a:ext cx="12192000" cy="6400800"/>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8235" y="3263152"/>
            <a:ext cx="5809130" cy="3030071"/>
          </a:xfrm>
        </p:spPr>
        <p:txBody>
          <a:bodyPr>
            <a:normAutofit fontScale="70000" lnSpcReduction="20000"/>
          </a:bodyPr>
          <a:lstStyle/>
          <a:p>
            <a:r>
              <a:rPr lang="en-US" dirty="0" smtClean="0">
                <a:latin typeface="Times New Roman" pitchFamily="18" charset="0"/>
                <a:cs typeface="Times New Roman" pitchFamily="18" charset="0"/>
              </a:rPr>
              <a:t>Without </a:t>
            </a:r>
            <a:r>
              <a:rPr lang="en-US" dirty="0">
                <a:latin typeface="Times New Roman" pitchFamily="18" charset="0"/>
                <a:cs typeface="Times New Roman" pitchFamily="18" charset="0"/>
              </a:rPr>
              <a:t>the habit of forgiveness, we couldn’t achieve self-discipline. We’re too worried about how someone wronged us to even focus on discipline or achieving our goals.</a:t>
            </a:r>
          </a:p>
          <a:p>
            <a:pPr algn="ctr"/>
            <a:r>
              <a:rPr lang="en-US" b="1" dirty="0">
                <a:effectLst>
                  <a:outerShdw blurRad="38100" dist="38100" dir="2700000" algn="tl">
                    <a:srgbClr val="000000">
                      <a:alpha val="43137"/>
                    </a:srgbClr>
                  </a:outerShdw>
                </a:effectLst>
                <a:latin typeface="Times New Roman" pitchFamily="18" charset="0"/>
                <a:cs typeface="Times New Roman" pitchFamily="18" charset="0"/>
              </a:rPr>
              <a:t>If someone hurt you, learn to forgive them. It doesn’t necessarily mean you have to forget. Just forgive and release that negative energy back in to the universe.</a:t>
            </a:r>
          </a:p>
          <a:p>
            <a:pPr algn="ctr"/>
            <a:endParaRPr lang="en-US" b="1" dirty="0">
              <a:effectLst>
                <a:outerShdw blurRad="38100" dist="38100" dir="2700000" algn="tl">
                  <a:srgbClr val="000000">
                    <a:alpha val="43137"/>
                  </a:srgbClr>
                </a:outerShdw>
              </a:effectLst>
              <a:latin typeface="Times New Roman" pitchFamily="18" charset="0"/>
              <a:cs typeface="Times New Roman" pitchFamily="18" charset="0"/>
            </a:endParaRPr>
          </a:p>
        </p:txBody>
      </p:sp>
      <p:pic>
        <p:nvPicPr>
          <p:cNvPr id="11266" name="Picture 2" descr="C:\Users\drrabia\Desktop\images.jpg"/>
          <p:cNvPicPr>
            <a:picLocks noChangeAspect="1" noChangeArrowheads="1"/>
          </p:cNvPicPr>
          <p:nvPr/>
        </p:nvPicPr>
        <p:blipFill>
          <a:blip r:embed="rId2"/>
          <a:srcRect/>
          <a:stretch>
            <a:fillRect/>
          </a:stretch>
        </p:blipFill>
        <p:spPr bwMode="auto">
          <a:xfrm>
            <a:off x="8138160" y="3605349"/>
            <a:ext cx="4053840" cy="2741662"/>
          </a:xfrm>
          <a:prstGeom prst="rect">
            <a:avLst/>
          </a:prstGeom>
          <a:noFill/>
        </p:spPr>
      </p:pic>
      <p:sp>
        <p:nvSpPr>
          <p:cNvPr id="5" name="Rectangle 4"/>
          <p:cNvSpPr/>
          <p:nvPr/>
        </p:nvSpPr>
        <p:spPr>
          <a:xfrm>
            <a:off x="519953" y="1384664"/>
            <a:ext cx="10919012" cy="1384995"/>
          </a:xfrm>
          <a:prstGeom prst="rect">
            <a:avLst/>
          </a:prstGeom>
        </p:spPr>
        <p:txBody>
          <a:bodyPr wrap="square">
            <a:spAutoFit/>
          </a:bodyPr>
          <a:lstStyle/>
          <a:p>
            <a:r>
              <a:rPr lang="en-US" sz="2400" b="1" dirty="0" smtClean="0">
                <a:latin typeface="Times New Roman" pitchFamily="18" charset="0"/>
                <a:cs typeface="Times New Roman" pitchFamily="18" charset="0"/>
              </a:rPr>
              <a:t>2. Forgiveness </a:t>
            </a:r>
          </a:p>
          <a:p>
            <a:r>
              <a:rPr lang="en-US" sz="2000" dirty="0" smtClean="0">
                <a:latin typeface="Times New Roman" pitchFamily="18" charset="0"/>
                <a:cs typeface="Times New Roman" pitchFamily="18" charset="0"/>
              </a:rPr>
              <a:t>When we spend a large portion of our days in a state of anger, regret, or guilt, we create more problems than we do solutions. Hate and anger consumes far more energy than love and forgiveness. When we forgive, we learn to let go of certain things.</a:t>
            </a:r>
            <a:endParaRPr lang="en-US" sz="2000" dirty="0">
              <a:latin typeface="Times New Roman" pitchFamily="18" charset="0"/>
              <a:cs typeface="Times New Roman" pitchFamily="18" charset="0"/>
            </a:endParaRPr>
          </a:p>
        </p:txBody>
      </p:sp>
      <p:sp>
        <p:nvSpPr>
          <p:cNvPr id="7" name="Title 1"/>
          <p:cNvSpPr>
            <a:spLocks noGrp="1"/>
          </p:cNvSpPr>
          <p:nvPr>
            <p:ph type="title"/>
          </p:nvPr>
        </p:nvSpPr>
        <p:spPr>
          <a:xfrm>
            <a:off x="914400" y="609600"/>
            <a:ext cx="10363200" cy="1143000"/>
          </a:xfrm>
        </p:spPr>
        <p:txBody>
          <a:bodyPr/>
          <a:lstStyle/>
          <a:p>
            <a:r>
              <a:rPr lang="en-US" sz="3600" b="1" dirty="0" smtClean="0">
                <a:latin typeface="Times New Roman" pitchFamily="18" charset="0"/>
                <a:cs typeface="Times New Roman" pitchFamily="18" charset="0"/>
              </a:rPr>
              <a:t>10 habits of Self Discipline (Cont’d)</a:t>
            </a:r>
            <a:r>
              <a:rPr lang="en-US" sz="3600" dirty="0">
                <a:latin typeface="Times New Roman" pitchFamily="18" charset="0"/>
                <a:cs typeface="Times New Roman" pitchFamily="18" charset="0"/>
              </a:rPr>
              <a:t/>
            </a:r>
            <a:br>
              <a:rPr lang="en-US" sz="3600" dirty="0">
                <a:latin typeface="Times New Roman" pitchFamily="18" charset="0"/>
                <a:cs typeface="Times New Roman" pitchFamily="18" charset="0"/>
              </a:rPr>
            </a:br>
            <a:endParaRPr lang="en-US" sz="3600" dirty="0">
              <a:latin typeface="Times New Roman" pitchFamily="18" charset="0"/>
              <a:cs typeface="Times New Roman" pitchFamily="18" charset="0"/>
            </a:endParaRPr>
          </a:p>
        </p:txBody>
      </p:sp>
    </p:spTree>
    <p:extLst>
      <p:ext uri="{BB962C8B-B14F-4D97-AF65-F5344CB8AC3E}">
        <p14:creationId xmlns="" xmlns:p14="http://schemas.microsoft.com/office/powerpoint/2010/main" val="37704968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sp>
        <p:nvSpPr>
          <p:cNvPr id="2" name="Title 1"/>
          <p:cNvSpPr>
            <a:spLocks noGrp="1"/>
          </p:cNvSpPr>
          <p:nvPr>
            <p:ph type="title"/>
          </p:nvPr>
        </p:nvSpPr>
        <p:spPr/>
        <p:txBody>
          <a:bodyPr/>
          <a:lstStyle/>
          <a:p>
            <a:endParaRPr lang="en-US"/>
          </a:p>
        </p:txBody>
      </p:sp>
      <p:pic>
        <p:nvPicPr>
          <p:cNvPr id="12290" name="Picture 2" descr="C:\Users\drrabia\Desktop\index.jpg"/>
          <p:cNvPicPr>
            <a:picLocks noChangeAspect="1" noChangeArrowheads="1"/>
          </p:cNvPicPr>
          <p:nvPr/>
        </p:nvPicPr>
        <p:blipFill>
          <a:blip r:embed="rId2"/>
          <a:srcRect/>
          <a:stretch>
            <a:fillRect/>
          </a:stretch>
        </p:blipFill>
        <p:spPr bwMode="auto">
          <a:xfrm>
            <a:off x="-1" y="0"/>
            <a:ext cx="12192001" cy="6345484"/>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r>
              <a:rPr lang="en-US" sz="2400" b="1" dirty="0" smtClean="0">
                <a:latin typeface="Times New Roman" pitchFamily="18" charset="0"/>
                <a:cs typeface="Times New Roman" pitchFamily="18" charset="0"/>
              </a:rPr>
              <a:t>3. Meditation:</a:t>
            </a:r>
            <a:endParaRPr lang="en-US" sz="2400" b="1" dirty="0">
              <a:latin typeface="Times New Roman" pitchFamily="18" charset="0"/>
              <a:cs typeface="Times New Roman" pitchFamily="18" charset="0"/>
            </a:endParaRPr>
          </a:p>
          <a:p>
            <a:r>
              <a:rPr lang="en-US" sz="2400" dirty="0">
                <a:latin typeface="Times New Roman" pitchFamily="18" charset="0"/>
                <a:cs typeface="Times New Roman" pitchFamily="18" charset="0"/>
              </a:rPr>
              <a:t>Meditation helps to put our minds at ease. It provides us with a spiritual centeredness that acts as an avenue of growth. When we meditate, we cancel out the noise, so to speak, and realize that we’re just one of very many connected beings in this universe.</a:t>
            </a:r>
          </a:p>
          <a:p>
            <a:r>
              <a:rPr lang="en-US" sz="2400" dirty="0">
                <a:latin typeface="Times New Roman" pitchFamily="18" charset="0"/>
                <a:cs typeface="Times New Roman" pitchFamily="18" charset="0"/>
              </a:rPr>
              <a:t>Meditation also has a big impact on our ability to be self-disciplined. It clears the mind’s palette, and sets the right tone for the day. It helps to improve our mental, emotional, physical, and spiritual health all at once, allowing you to reap some of the biggest results for minimal time invested.</a:t>
            </a:r>
          </a:p>
          <a:p>
            <a:r>
              <a:rPr lang="en-US" sz="2400" dirty="0">
                <a:latin typeface="Times New Roman" pitchFamily="18" charset="0"/>
                <a:cs typeface="Times New Roman" pitchFamily="18" charset="0"/>
              </a:rPr>
              <a:t>Meditation doesn’t take long. It can be done in 10 or 15 minutes. </a:t>
            </a:r>
          </a:p>
        </p:txBody>
      </p:sp>
      <p:sp>
        <p:nvSpPr>
          <p:cNvPr id="5" name="Title 1"/>
          <p:cNvSpPr>
            <a:spLocks noGrp="1"/>
          </p:cNvSpPr>
          <p:nvPr>
            <p:ph type="title"/>
          </p:nvPr>
        </p:nvSpPr>
        <p:spPr>
          <a:xfrm>
            <a:off x="914400" y="609600"/>
            <a:ext cx="10363200" cy="1143000"/>
          </a:xfrm>
        </p:spPr>
        <p:txBody>
          <a:bodyPr/>
          <a:lstStyle/>
          <a:p>
            <a:r>
              <a:rPr lang="en-US" sz="3600" b="1" dirty="0" smtClean="0">
                <a:latin typeface="Times New Roman" pitchFamily="18" charset="0"/>
                <a:cs typeface="Times New Roman" pitchFamily="18" charset="0"/>
              </a:rPr>
              <a:t>10 habits of Self Discipline (Contd.)</a:t>
            </a:r>
            <a:r>
              <a:rPr lang="en-US" sz="3600" dirty="0">
                <a:latin typeface="Times New Roman" pitchFamily="18" charset="0"/>
                <a:cs typeface="Times New Roman" pitchFamily="18" charset="0"/>
              </a:rPr>
              <a:t/>
            </a:r>
            <a:br>
              <a:rPr lang="en-US" sz="3600" dirty="0">
                <a:latin typeface="Times New Roman" pitchFamily="18" charset="0"/>
                <a:cs typeface="Times New Roman" pitchFamily="18" charset="0"/>
              </a:rPr>
            </a:br>
            <a:endParaRPr lang="en-US" sz="3600" dirty="0">
              <a:latin typeface="Times New Roman" pitchFamily="18" charset="0"/>
              <a:cs typeface="Times New Roman" pitchFamily="18" charset="0"/>
            </a:endParaRPr>
          </a:p>
        </p:txBody>
      </p:sp>
    </p:spTree>
    <p:extLst>
      <p:ext uri="{BB962C8B-B14F-4D97-AF65-F5344CB8AC3E}">
        <p14:creationId xmlns="" xmlns:p14="http://schemas.microsoft.com/office/powerpoint/2010/main" val="18477600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0263" y="1097281"/>
            <a:ext cx="11377747" cy="4998720"/>
          </a:xfrm>
        </p:spPr>
        <p:txBody>
          <a:bodyPr>
            <a:noAutofit/>
          </a:bodyPr>
          <a:lstStyle/>
          <a:p>
            <a:pPr>
              <a:buNone/>
            </a:pPr>
            <a:r>
              <a:rPr lang="en-US" sz="2400" b="1" dirty="0" smtClean="0">
                <a:latin typeface="Times New Roman" pitchFamily="18" charset="0"/>
                <a:cs typeface="Times New Roman" pitchFamily="18" charset="0"/>
              </a:rPr>
              <a:t>4. Active goal setting: </a:t>
            </a:r>
          </a:p>
          <a:p>
            <a:r>
              <a:rPr lang="en-US" sz="2400" dirty="0" smtClean="0">
                <a:latin typeface="Times New Roman" pitchFamily="18" charset="0"/>
                <a:cs typeface="Times New Roman" pitchFamily="18" charset="0"/>
              </a:rPr>
              <a:t>With </a:t>
            </a:r>
            <a:r>
              <a:rPr lang="en-US" sz="2400" dirty="0">
                <a:latin typeface="Times New Roman" pitchFamily="18" charset="0"/>
                <a:cs typeface="Times New Roman" pitchFamily="18" charset="0"/>
              </a:rPr>
              <a:t>passive goal setting, you set goals in your mind. They’re passive because they lack concrete </a:t>
            </a:r>
            <a:r>
              <a:rPr lang="en-US" sz="2400" dirty="0" smtClean="0">
                <a:latin typeface="Times New Roman" pitchFamily="18" charset="0"/>
                <a:cs typeface="Times New Roman" pitchFamily="18" charset="0"/>
              </a:rPr>
              <a:t>details</a:t>
            </a:r>
            <a:r>
              <a:rPr lang="en-US" sz="2400" dirty="0">
                <a:latin typeface="Times New Roman" pitchFamily="18" charset="0"/>
                <a:cs typeface="Times New Roman" pitchFamily="18" charset="0"/>
              </a:rPr>
              <a:t>. You haven’t properly defined them so they live in the abstract.</a:t>
            </a:r>
          </a:p>
          <a:p>
            <a:r>
              <a:rPr lang="en-US" sz="2400" b="1" dirty="0">
                <a:latin typeface="Times New Roman" pitchFamily="18" charset="0"/>
                <a:cs typeface="Times New Roman" pitchFamily="18" charset="0"/>
              </a:rPr>
              <a:t>Active goals </a:t>
            </a:r>
            <a:r>
              <a:rPr lang="en-US" sz="2400" dirty="0">
                <a:latin typeface="Times New Roman" pitchFamily="18" charset="0"/>
                <a:cs typeface="Times New Roman" pitchFamily="18" charset="0"/>
              </a:rPr>
              <a:t>are different. With active goals, they’re </a:t>
            </a:r>
            <a:r>
              <a:rPr lang="en-US" sz="2400" u="sng" dirty="0">
                <a:latin typeface="Times New Roman" pitchFamily="18" charset="0"/>
                <a:cs typeface="Times New Roman" pitchFamily="18" charset="0"/>
              </a:rPr>
              <a:t>written</a:t>
            </a:r>
            <a:r>
              <a:rPr lang="en-US" sz="2400" dirty="0">
                <a:latin typeface="Times New Roman" pitchFamily="18" charset="0"/>
                <a:cs typeface="Times New Roman" pitchFamily="18" charset="0"/>
              </a:rPr>
              <a:t> out. They have a profound meaning. They’re </a:t>
            </a:r>
            <a:r>
              <a:rPr lang="en-US" sz="2400" u="sng" dirty="0">
                <a:latin typeface="Times New Roman" pitchFamily="18" charset="0"/>
                <a:cs typeface="Times New Roman" pitchFamily="18" charset="0"/>
              </a:rPr>
              <a:t>specific and measurable</a:t>
            </a:r>
            <a:r>
              <a:rPr lang="en-US" sz="2400" dirty="0">
                <a:latin typeface="Times New Roman" pitchFamily="18" charset="0"/>
                <a:cs typeface="Times New Roman" pitchFamily="18" charset="0"/>
              </a:rPr>
              <a:t>. And you have a </a:t>
            </a:r>
            <a:r>
              <a:rPr lang="en-US" sz="2400" u="sng" dirty="0">
                <a:latin typeface="Times New Roman" pitchFamily="18" charset="0"/>
                <a:cs typeface="Times New Roman" pitchFamily="18" charset="0"/>
              </a:rPr>
              <a:t>plan </a:t>
            </a:r>
            <a:r>
              <a:rPr lang="en-US" sz="2400" dirty="0">
                <a:latin typeface="Times New Roman" pitchFamily="18" charset="0"/>
                <a:cs typeface="Times New Roman" pitchFamily="18" charset="0"/>
              </a:rPr>
              <a:t>towards their attainment. When we set long-term goals in this manner, and we also engage in active goal setting on a daily basis, it’s far easier to achieve our dreams.</a:t>
            </a:r>
          </a:p>
          <a:p>
            <a:r>
              <a:rPr lang="en-US" sz="2400" dirty="0">
                <a:latin typeface="Times New Roman" pitchFamily="18" charset="0"/>
                <a:cs typeface="Times New Roman" pitchFamily="18" charset="0"/>
              </a:rPr>
              <a:t>Active goal setting instills discipline because it </a:t>
            </a:r>
            <a:r>
              <a:rPr lang="en-US" sz="2400" u="sng" dirty="0">
                <a:latin typeface="Times New Roman" pitchFamily="18" charset="0"/>
                <a:cs typeface="Times New Roman" pitchFamily="18" charset="0"/>
              </a:rPr>
              <a:t>gives us direction</a:t>
            </a:r>
            <a:r>
              <a:rPr lang="en-US" sz="2400" dirty="0">
                <a:latin typeface="Times New Roman" pitchFamily="18" charset="0"/>
                <a:cs typeface="Times New Roman" pitchFamily="18" charset="0"/>
              </a:rPr>
              <a:t>. It also helps us to </a:t>
            </a:r>
            <a:r>
              <a:rPr lang="en-US" sz="2400" u="sng" dirty="0">
                <a:latin typeface="Times New Roman" pitchFamily="18" charset="0"/>
                <a:cs typeface="Times New Roman" pitchFamily="18" charset="0"/>
              </a:rPr>
              <a:t>avoid distractions </a:t>
            </a:r>
            <a:r>
              <a:rPr lang="en-US" sz="2400" dirty="0">
                <a:latin typeface="Times New Roman" pitchFamily="18" charset="0"/>
                <a:cs typeface="Times New Roman" pitchFamily="18" charset="0"/>
              </a:rPr>
              <a:t>by seeing just what needs to be done in a given day. Without active goals, we’re left like a ship without a sail stuck in stormy waters.</a:t>
            </a:r>
          </a:p>
          <a:p>
            <a:r>
              <a:rPr lang="en-US" sz="2400" dirty="0">
                <a:latin typeface="Times New Roman" pitchFamily="18" charset="0"/>
                <a:cs typeface="Times New Roman" pitchFamily="18" charset="0"/>
              </a:rPr>
              <a:t>To set active goals, first you must set some long-term goals. If you have long-term goals, then you need to engage in monthly, weekly, and daily goal setting and planning. And you also have to actively track your progress towards your goals.</a:t>
            </a:r>
          </a:p>
          <a:p>
            <a:endParaRPr lang="en-US" sz="2400" dirty="0">
              <a:latin typeface="Times New Roman" pitchFamily="18" charset="0"/>
              <a:cs typeface="Times New Roman" pitchFamily="18" charset="0"/>
            </a:endParaRPr>
          </a:p>
        </p:txBody>
      </p:sp>
      <p:sp>
        <p:nvSpPr>
          <p:cNvPr id="5" name="Title 1"/>
          <p:cNvSpPr>
            <a:spLocks noGrp="1"/>
          </p:cNvSpPr>
          <p:nvPr>
            <p:ph type="title"/>
          </p:nvPr>
        </p:nvSpPr>
        <p:spPr>
          <a:xfrm>
            <a:off x="914400" y="544286"/>
            <a:ext cx="10363200" cy="1143000"/>
          </a:xfrm>
        </p:spPr>
        <p:txBody>
          <a:bodyPr/>
          <a:lstStyle/>
          <a:p>
            <a:r>
              <a:rPr lang="en-US" sz="3600" b="1" dirty="0" smtClean="0">
                <a:latin typeface="Times New Roman" pitchFamily="18" charset="0"/>
                <a:cs typeface="Times New Roman" pitchFamily="18" charset="0"/>
              </a:rPr>
              <a:t>10 habits of Self Discipline (Contd.)</a:t>
            </a:r>
            <a:r>
              <a:rPr lang="en-US" sz="3600" dirty="0"/>
              <a:t/>
            </a:r>
            <a:br>
              <a:rPr lang="en-US" sz="3600" dirty="0"/>
            </a:br>
            <a:endParaRPr lang="en-US" sz="3600" dirty="0"/>
          </a:p>
        </p:txBody>
      </p:sp>
    </p:spTree>
    <p:extLst>
      <p:ext uri="{BB962C8B-B14F-4D97-AF65-F5344CB8AC3E}">
        <p14:creationId xmlns="" xmlns:p14="http://schemas.microsoft.com/office/powerpoint/2010/main" val="35866475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 xmlns:a14="http://schemas.microsoft.com/office/drawing/2010/main" val="0"/>
              </a:ext>
            </a:extLst>
          </a:blip>
          <a:stretch>
            <a:fillRect/>
          </a:stretch>
        </p:blipFill>
        <p:spPr>
          <a:xfrm>
            <a:off x="1122220" y="1440874"/>
            <a:ext cx="9884684" cy="5140035"/>
          </a:xfrm>
        </p:spPr>
      </p:pic>
      <p:sp>
        <p:nvSpPr>
          <p:cNvPr id="7" name="Title 1"/>
          <p:cNvSpPr txBox="1">
            <a:spLocks/>
          </p:cNvSpPr>
          <p:nvPr/>
        </p:nvSpPr>
        <p:spPr>
          <a:xfrm>
            <a:off x="1066800" y="762000"/>
            <a:ext cx="10363200" cy="1143000"/>
          </a:xfrm>
          <a:prstGeom prst="rect">
            <a:avLst/>
          </a:prstGeom>
        </p:spPr>
        <p:txBody>
          <a:bodyPr/>
          <a:lstStyle/>
          <a:p>
            <a:pPr marL="0" marR="0" lvl="0" indent="0" algn="ctr" defTabSz="914400" rtl="0" eaLnBrk="1" fontAlgn="auto" latinLnBrk="1"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chemeClr val="tx1"/>
                </a:solidFill>
                <a:effectLst/>
                <a:uLnTx/>
                <a:uFillTx/>
                <a:latin typeface="Times New Roman" pitchFamily="18" charset="0"/>
                <a:ea typeface="+mj-ea"/>
                <a:cs typeface="Times New Roman" pitchFamily="18" charset="0"/>
              </a:rPr>
              <a:t>10 habits of Self Discipline (Contd.)</a:t>
            </a:r>
            <a:r>
              <a:rPr kumimoji="0" lang="en-US" sz="3600" b="0" i="0" u="none" strike="noStrike" kern="1200" cap="none" spc="0" normalizeH="0" baseline="0" noProof="0" dirty="0" smtClean="0">
                <a:ln>
                  <a:noFill/>
                </a:ln>
                <a:solidFill>
                  <a:schemeClr val="tx1"/>
                </a:solidFill>
                <a:effectLst/>
                <a:uLnTx/>
                <a:uFillTx/>
                <a:latin typeface="+mj-lt"/>
                <a:ea typeface="+mj-ea"/>
                <a:cs typeface="+mj-cs"/>
              </a:rPr>
              <a:t/>
            </a:r>
            <a:br>
              <a:rPr kumimoji="0" lang="en-US" sz="3600" b="0" i="0" u="none" strike="noStrike" kern="1200" cap="none" spc="0" normalizeH="0" baseline="0" noProof="0" dirty="0" smtClean="0">
                <a:ln>
                  <a:noFill/>
                </a:ln>
                <a:solidFill>
                  <a:schemeClr val="tx1"/>
                </a:solidFill>
                <a:effectLst/>
                <a:uLnTx/>
                <a:uFillTx/>
                <a:latin typeface="+mj-lt"/>
                <a:ea typeface="+mj-ea"/>
                <a:cs typeface="+mj-cs"/>
              </a:rPr>
            </a:b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 xmlns:p14="http://schemas.microsoft.com/office/powerpoint/2010/main" val="30621363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Q. Form </a:t>
            </a:r>
            <a:r>
              <a:rPr lang="en-US" dirty="0" smtClean="0"/>
              <a:t>a smart goal related to your course.</a:t>
            </a:r>
            <a:endParaRPr lang="en-US" dirty="0"/>
          </a:p>
        </p:txBody>
      </p:sp>
      <p:sp>
        <p:nvSpPr>
          <p:cNvPr id="2" name="Title 1"/>
          <p:cNvSpPr>
            <a:spLocks noGrp="1"/>
          </p:cNvSpPr>
          <p:nvPr>
            <p:ph type="title"/>
          </p:nvPr>
        </p:nvSpPr>
        <p:spPr/>
        <p:txBody>
          <a:bodyPr/>
          <a:lstStyle/>
          <a:p>
            <a:r>
              <a:rPr lang="en-US" dirty="0" smtClean="0"/>
              <a:t>Activity</a:t>
            </a:r>
            <a:endParaRPr lang="en-US" dirty="0"/>
          </a:p>
        </p:txBody>
      </p:sp>
    </p:spTree>
    <p:extLst>
      <p:ext uri="{BB962C8B-B14F-4D97-AF65-F5344CB8AC3E}">
        <p14:creationId xmlns="" xmlns:p14="http://schemas.microsoft.com/office/powerpoint/2010/main" val="16689451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txBox="1">
            <a:spLocks/>
          </p:cNvSpPr>
          <p:nvPr/>
        </p:nvSpPr>
        <p:spPr>
          <a:xfrm>
            <a:off x="3278217" y="1196752"/>
            <a:ext cx="6732240"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3600" dirty="0">
                <a:solidFill>
                  <a:schemeClr val="tx1">
                    <a:lumMod val="75000"/>
                    <a:lumOff val="25000"/>
                  </a:schemeClr>
                </a:solidFill>
                <a:latin typeface="Times New Roman" pitchFamily="18" charset="0"/>
                <a:cs typeface="Times New Roman" pitchFamily="18" charset="0"/>
              </a:rPr>
              <a:t>Agenda</a:t>
            </a:r>
          </a:p>
        </p:txBody>
      </p:sp>
      <p:grpSp>
        <p:nvGrpSpPr>
          <p:cNvPr id="30" name="Group 29"/>
          <p:cNvGrpSpPr/>
          <p:nvPr/>
        </p:nvGrpSpPr>
        <p:grpSpPr>
          <a:xfrm>
            <a:off x="2733186" y="1725805"/>
            <a:ext cx="5611091" cy="576000"/>
            <a:chOff x="2984973" y="1131591"/>
            <a:chExt cx="5611091" cy="576000"/>
          </a:xfrm>
          <a:solidFill>
            <a:schemeClr val="tx2">
              <a:lumMod val="60000"/>
              <a:lumOff val="40000"/>
            </a:schemeClr>
          </a:solidFill>
        </p:grpSpPr>
        <p:sp>
          <p:nvSpPr>
            <p:cNvPr id="4" name="Round Same Side Corner Rectangle 3"/>
            <p:cNvSpPr/>
            <p:nvPr/>
          </p:nvSpPr>
          <p:spPr>
            <a:xfrm rot="5400000">
              <a:off x="5719936" y="-1240513"/>
              <a:ext cx="432048" cy="5320208"/>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just"/>
              <a:endParaRPr lang="ko-KR" altLang="en-US">
                <a:latin typeface="Times New Roman" pitchFamily="18" charset="0"/>
                <a:cs typeface="Times New Roman" pitchFamily="18" charset="0"/>
              </a:endParaRPr>
            </a:p>
          </p:txBody>
        </p:sp>
        <p:sp>
          <p:nvSpPr>
            <p:cNvPr id="5" name="AutoShape 92"/>
            <p:cNvSpPr>
              <a:spLocks noChangeAspect="1" noChangeArrowheads="1"/>
            </p:cNvSpPr>
            <p:nvPr/>
          </p:nvSpPr>
          <p:spPr bwMode="auto">
            <a:xfrm rot="16200000" flipH="1">
              <a:off x="2984973" y="1131591"/>
              <a:ext cx="576000" cy="576000"/>
            </a:xfrm>
            <a:prstGeom prst="ellipse">
              <a:avLst/>
            </a:prstGeom>
            <a:solidFill>
              <a:schemeClr val="bg1"/>
            </a:solidFill>
            <a:ln w="50800">
              <a:solidFill>
                <a:schemeClr val="tx2">
                  <a:lumMod val="75000"/>
                </a:schemeClr>
              </a:solidFill>
              <a:headEnd/>
              <a:tailEnd/>
            </a:ln>
            <a:effectLst/>
            <a:scene3d>
              <a:camera prst="orthographicFront">
                <a:rot lat="0" lon="0" rev="0"/>
              </a:camera>
              <a:lightRig rig="contrasting" dir="t">
                <a:rot lat="0" lon="0" rev="1500000"/>
              </a:lightRig>
            </a:scene3d>
            <a:sp3d prstMaterial="metal">
              <a:bevelT w="0" h="0"/>
            </a:sp3d>
          </p:spPr>
          <p:style>
            <a:lnRef idx="1">
              <a:schemeClr val="accent1"/>
            </a:lnRef>
            <a:fillRef idx="3">
              <a:schemeClr val="accent1"/>
            </a:fillRef>
            <a:effectRef idx="2">
              <a:schemeClr val="accent1"/>
            </a:effectRef>
            <a:fontRef idx="minor">
              <a:schemeClr val="lt1"/>
            </a:fontRef>
          </p:style>
          <p:txBody>
            <a:bodyPr wrap="none" anchor="b"/>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just">
                <a:defRPr/>
              </a:pPr>
              <a:endParaRPr lang="ko-KR" altLang="en-US" sz="2800" dirty="0">
                <a:solidFill>
                  <a:schemeClr val="bg1"/>
                </a:solidFill>
                <a:latin typeface="Times New Roman" pitchFamily="18" charset="0"/>
                <a:cs typeface="Times New Roman" pitchFamily="18" charset="0"/>
              </a:endParaRPr>
            </a:p>
          </p:txBody>
        </p:sp>
        <p:sp>
          <p:nvSpPr>
            <p:cNvPr id="6" name="TextBox 5"/>
            <p:cNvSpPr txBox="1"/>
            <p:nvPr/>
          </p:nvSpPr>
          <p:spPr>
            <a:xfrm>
              <a:off x="2988072" y="1243225"/>
              <a:ext cx="569802" cy="369332"/>
            </a:xfrm>
            <a:prstGeom prst="rect">
              <a:avLst/>
            </a:prstGeom>
            <a:noFill/>
            <a:ln>
              <a:noFill/>
            </a:ln>
          </p:spPr>
          <p:txBody>
            <a:bodyPr wrap="square" tIns="0" bIns="0" rtlCol="0" anchor="b">
              <a:spAutoFit/>
            </a:bodyPr>
            <a:lstStyle/>
            <a:p>
              <a:pPr algn="just"/>
              <a:r>
                <a:rPr lang="en-US" altLang="ko-KR" sz="2400" b="1" dirty="0">
                  <a:solidFill>
                    <a:schemeClr val="tx1">
                      <a:lumMod val="65000"/>
                      <a:lumOff val="35000"/>
                    </a:schemeClr>
                  </a:solidFill>
                  <a:latin typeface="Times New Roman" pitchFamily="18" charset="0"/>
                  <a:cs typeface="Times New Roman" pitchFamily="18" charset="0"/>
                </a:rPr>
                <a:t>01</a:t>
              </a:r>
            </a:p>
          </p:txBody>
        </p:sp>
        <p:sp>
          <p:nvSpPr>
            <p:cNvPr id="7" name="TextBox 6"/>
            <p:cNvSpPr txBox="1"/>
            <p:nvPr/>
          </p:nvSpPr>
          <p:spPr bwMode="auto">
            <a:xfrm>
              <a:off x="3667248" y="1258262"/>
              <a:ext cx="4752528" cy="307777"/>
            </a:xfrm>
            <a:prstGeom prst="rect">
              <a:avLst/>
            </a:prstGeom>
            <a:grpFill/>
            <a:effectLst/>
          </p:spPr>
          <p:txBody>
            <a:bodyPr wrap="square" anchor="b">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just">
                <a:defRPr/>
              </a:pPr>
              <a:endParaRPr lang="en-US" altLang="ko-KR" sz="1400" b="1" dirty="0">
                <a:solidFill>
                  <a:schemeClr val="bg1"/>
                </a:solidFill>
                <a:latin typeface="Times New Roman" pitchFamily="18" charset="0"/>
                <a:cs typeface="Times New Roman" pitchFamily="18" charset="0"/>
              </a:endParaRPr>
            </a:p>
          </p:txBody>
        </p:sp>
      </p:grpSp>
      <p:grpSp>
        <p:nvGrpSpPr>
          <p:cNvPr id="33" name="Group 32"/>
          <p:cNvGrpSpPr/>
          <p:nvPr/>
        </p:nvGrpSpPr>
        <p:grpSpPr>
          <a:xfrm>
            <a:off x="2733184" y="2406272"/>
            <a:ext cx="5648816" cy="576000"/>
            <a:chOff x="2984973" y="3807117"/>
            <a:chExt cx="5434803" cy="576000"/>
          </a:xfrm>
        </p:grpSpPr>
        <p:sp>
          <p:nvSpPr>
            <p:cNvPr id="25" name="Round Same Side Corner Rectangle 24"/>
            <p:cNvSpPr/>
            <p:nvPr/>
          </p:nvSpPr>
          <p:spPr>
            <a:xfrm rot="5400000">
              <a:off x="5543648" y="1466248"/>
              <a:ext cx="432048" cy="5320208"/>
            </a:xfrm>
            <a:prstGeom prst="round2SameRect">
              <a:avLst>
                <a:gd name="adj1" fmla="val 50000"/>
                <a:gd name="adj2" fmla="val 0"/>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latin typeface="Times New Roman" pitchFamily="18" charset="0"/>
                <a:cs typeface="Times New Roman" pitchFamily="18" charset="0"/>
              </a:endParaRPr>
            </a:p>
          </p:txBody>
        </p:sp>
        <p:sp>
          <p:nvSpPr>
            <p:cNvPr id="26" name="AutoShape 92"/>
            <p:cNvSpPr>
              <a:spLocks noChangeAspect="1" noChangeArrowheads="1"/>
            </p:cNvSpPr>
            <p:nvPr/>
          </p:nvSpPr>
          <p:spPr bwMode="auto">
            <a:xfrm rot="16200000" flipH="1">
              <a:off x="2984973" y="3807117"/>
              <a:ext cx="576000" cy="576000"/>
            </a:xfrm>
            <a:prstGeom prst="ellipse">
              <a:avLst/>
            </a:prstGeom>
            <a:solidFill>
              <a:schemeClr val="bg1"/>
            </a:solidFill>
            <a:ln w="50800">
              <a:solidFill>
                <a:schemeClr val="tx2">
                  <a:lumMod val="75000"/>
                </a:schemeClr>
              </a:solidFill>
              <a:headEnd/>
              <a:tailEnd/>
            </a:ln>
            <a:effectLst/>
            <a:scene3d>
              <a:camera prst="orthographicFront">
                <a:rot lat="0" lon="0" rev="0"/>
              </a:camera>
              <a:lightRig rig="contrasting" dir="t">
                <a:rot lat="0" lon="0" rev="1500000"/>
              </a:lightRig>
            </a:scene3d>
            <a:sp3d prstMaterial="metal">
              <a:bevelT w="0" h="0"/>
            </a:sp3d>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dirty="0">
                <a:solidFill>
                  <a:schemeClr val="bg1"/>
                </a:solidFill>
                <a:latin typeface="Times New Roman" pitchFamily="18" charset="0"/>
                <a:cs typeface="Times New Roman" pitchFamily="18" charset="0"/>
              </a:endParaRPr>
            </a:p>
          </p:txBody>
        </p:sp>
        <p:sp>
          <p:nvSpPr>
            <p:cNvPr id="27" name="TextBox 26"/>
            <p:cNvSpPr txBox="1"/>
            <p:nvPr/>
          </p:nvSpPr>
          <p:spPr>
            <a:xfrm>
              <a:off x="2988072" y="3956617"/>
              <a:ext cx="569802" cy="276999"/>
            </a:xfrm>
            <a:prstGeom prst="rect">
              <a:avLst/>
            </a:prstGeom>
            <a:noFill/>
          </p:spPr>
          <p:txBody>
            <a:bodyPr wrap="square" tIns="0" bIns="0" rtlCol="0" anchor="ctr">
              <a:spAutoFit/>
            </a:bodyPr>
            <a:lstStyle/>
            <a:p>
              <a:pPr algn="ctr"/>
              <a:r>
                <a:rPr lang="en-US" altLang="ko-KR" b="1" dirty="0">
                  <a:solidFill>
                    <a:schemeClr val="tx1">
                      <a:lumMod val="50000"/>
                      <a:lumOff val="50000"/>
                    </a:schemeClr>
                  </a:solidFill>
                  <a:latin typeface="Times New Roman" pitchFamily="18" charset="0"/>
                  <a:cs typeface="Times New Roman" pitchFamily="18" charset="0"/>
                </a:rPr>
                <a:t>02</a:t>
              </a:r>
            </a:p>
          </p:txBody>
        </p:sp>
        <p:sp>
          <p:nvSpPr>
            <p:cNvPr id="28" name="TextBox 27"/>
            <p:cNvSpPr txBox="1"/>
            <p:nvPr/>
          </p:nvSpPr>
          <p:spPr bwMode="auto">
            <a:xfrm>
              <a:off x="3492281" y="4005943"/>
              <a:ext cx="4752528" cy="369332"/>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b="1" dirty="0">
                  <a:solidFill>
                    <a:schemeClr val="bg1"/>
                  </a:solidFill>
                  <a:latin typeface="Times New Roman" pitchFamily="18" charset="0"/>
                  <a:cs typeface="Times New Roman" pitchFamily="18" charset="0"/>
                </a:rPr>
                <a:t>     </a:t>
              </a:r>
              <a:r>
                <a:rPr lang="en-US" altLang="ko-KR" b="1" dirty="0" smtClean="0">
                  <a:solidFill>
                    <a:schemeClr val="bg1"/>
                  </a:solidFill>
                  <a:latin typeface="Times New Roman" pitchFamily="18" charset="0"/>
                  <a:cs typeface="Times New Roman" pitchFamily="18" charset="0"/>
                </a:rPr>
                <a:t>10 principles of self discipline</a:t>
              </a:r>
              <a:endParaRPr lang="en-US" altLang="ko-KR" b="1" dirty="0">
                <a:solidFill>
                  <a:schemeClr val="bg1"/>
                </a:solidFill>
                <a:latin typeface="Times New Roman" pitchFamily="18" charset="0"/>
                <a:cs typeface="Times New Roman" pitchFamily="18" charset="0"/>
              </a:endParaRPr>
            </a:p>
          </p:txBody>
        </p:sp>
      </p:grpSp>
      <p:sp>
        <p:nvSpPr>
          <p:cNvPr id="8" name="Rectangle 7"/>
          <p:cNvSpPr/>
          <p:nvPr/>
        </p:nvSpPr>
        <p:spPr>
          <a:xfrm>
            <a:off x="3503712" y="1860498"/>
            <a:ext cx="4032448" cy="369332"/>
          </a:xfrm>
          <a:prstGeom prst="rect">
            <a:avLst/>
          </a:prstGeom>
        </p:spPr>
        <p:txBody>
          <a:bodyPr wrap="square">
            <a:spAutoFit/>
          </a:bodyPr>
          <a:lstStyle/>
          <a:p>
            <a:r>
              <a:rPr lang="en-US" b="1" dirty="0">
                <a:solidFill>
                  <a:schemeClr val="bg1"/>
                </a:solidFill>
                <a:latin typeface="Times New Roman" pitchFamily="18" charset="0"/>
                <a:cs typeface="Times New Roman" pitchFamily="18" charset="0"/>
              </a:rPr>
              <a:t> What is </a:t>
            </a:r>
            <a:r>
              <a:rPr lang="en-US" b="1" dirty="0" smtClean="0">
                <a:solidFill>
                  <a:schemeClr val="bg1"/>
                </a:solidFill>
                <a:latin typeface="Times New Roman" pitchFamily="18" charset="0"/>
                <a:cs typeface="Times New Roman" pitchFamily="18" charset="0"/>
              </a:rPr>
              <a:t>Self discipline </a:t>
            </a:r>
            <a:endParaRPr lang="en-US" b="1" dirty="0">
              <a:solidFill>
                <a:schemeClr val="bg1"/>
              </a:solidFill>
              <a:latin typeface="Times New Roman" pitchFamily="18" charset="0"/>
              <a:cs typeface="Times New Roman" pitchFamily="18" charset="0"/>
            </a:endParaRPr>
          </a:p>
        </p:txBody>
      </p:sp>
      <p:grpSp>
        <p:nvGrpSpPr>
          <p:cNvPr id="34" name="Group 33"/>
          <p:cNvGrpSpPr/>
          <p:nvPr/>
        </p:nvGrpSpPr>
        <p:grpSpPr>
          <a:xfrm>
            <a:off x="2714392" y="3838253"/>
            <a:ext cx="5611091" cy="576000"/>
            <a:chOff x="2984973" y="2915275"/>
            <a:chExt cx="5611091" cy="576000"/>
          </a:xfrm>
        </p:grpSpPr>
        <p:sp>
          <p:nvSpPr>
            <p:cNvPr id="35" name="Round Same Side Corner Rectangle 34"/>
            <p:cNvSpPr/>
            <p:nvPr/>
          </p:nvSpPr>
          <p:spPr>
            <a:xfrm rot="5400000">
              <a:off x="5719936" y="543171"/>
              <a:ext cx="432048" cy="5320208"/>
            </a:xfrm>
            <a:prstGeom prst="round2SameRect">
              <a:avLst>
                <a:gd name="adj1" fmla="val 50000"/>
                <a:gd name="adj2" fmla="val 0"/>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just"/>
              <a:endParaRPr lang="ko-KR" altLang="en-US">
                <a:latin typeface="Times New Roman" pitchFamily="18" charset="0"/>
                <a:cs typeface="Times New Roman" pitchFamily="18" charset="0"/>
              </a:endParaRPr>
            </a:p>
          </p:txBody>
        </p:sp>
        <p:sp>
          <p:nvSpPr>
            <p:cNvPr id="36" name="AutoShape 92"/>
            <p:cNvSpPr>
              <a:spLocks noChangeAspect="1" noChangeArrowheads="1"/>
            </p:cNvSpPr>
            <p:nvPr/>
          </p:nvSpPr>
          <p:spPr bwMode="auto">
            <a:xfrm rot="16200000" flipH="1">
              <a:off x="2984973" y="2915275"/>
              <a:ext cx="576000" cy="576000"/>
            </a:xfrm>
            <a:prstGeom prst="ellipse">
              <a:avLst/>
            </a:prstGeom>
            <a:solidFill>
              <a:schemeClr val="bg1"/>
            </a:solidFill>
            <a:ln w="50800">
              <a:solidFill>
                <a:schemeClr val="tx2">
                  <a:lumMod val="75000"/>
                </a:schemeClr>
              </a:solidFill>
              <a:headEnd/>
              <a:tailEnd/>
            </a:ln>
            <a:effectLst/>
            <a:scene3d>
              <a:camera prst="orthographicFront">
                <a:rot lat="0" lon="0" rev="0"/>
              </a:camera>
              <a:lightRig rig="contrasting" dir="t">
                <a:rot lat="0" lon="0" rev="1500000"/>
              </a:lightRig>
            </a:scene3d>
            <a:sp3d prstMaterial="metal">
              <a:bevelT w="0" h="0"/>
            </a:sp3d>
          </p:spPr>
          <p:style>
            <a:lnRef idx="1">
              <a:schemeClr val="accent1"/>
            </a:lnRef>
            <a:fillRef idx="3">
              <a:schemeClr val="accent1"/>
            </a:fillRef>
            <a:effectRef idx="2">
              <a:schemeClr val="accent1"/>
            </a:effectRef>
            <a:fontRef idx="minor">
              <a:schemeClr val="lt1"/>
            </a:fontRef>
          </p:style>
          <p:txBody>
            <a:bodyPr wrap="none" anchor="b"/>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just">
                <a:defRPr/>
              </a:pPr>
              <a:endParaRPr lang="ko-KR" altLang="en-US" sz="2800" dirty="0">
                <a:solidFill>
                  <a:schemeClr val="bg1"/>
                </a:solidFill>
                <a:latin typeface="Times New Roman" pitchFamily="18" charset="0"/>
                <a:cs typeface="Times New Roman" pitchFamily="18" charset="0"/>
              </a:endParaRPr>
            </a:p>
          </p:txBody>
        </p:sp>
        <p:sp>
          <p:nvSpPr>
            <p:cNvPr id="37" name="TextBox 36"/>
            <p:cNvSpPr txBox="1"/>
            <p:nvPr/>
          </p:nvSpPr>
          <p:spPr>
            <a:xfrm>
              <a:off x="2988072" y="3018609"/>
              <a:ext cx="569802" cy="369332"/>
            </a:xfrm>
            <a:prstGeom prst="rect">
              <a:avLst/>
            </a:prstGeom>
            <a:noFill/>
          </p:spPr>
          <p:txBody>
            <a:bodyPr wrap="square" tIns="0" bIns="0" rtlCol="0" anchor="b">
              <a:spAutoFit/>
            </a:bodyPr>
            <a:lstStyle/>
            <a:p>
              <a:pPr algn="just"/>
              <a:r>
                <a:rPr lang="en-US" altLang="ko-KR" sz="2400" b="1" dirty="0">
                  <a:solidFill>
                    <a:schemeClr val="tx1">
                      <a:lumMod val="50000"/>
                      <a:lumOff val="50000"/>
                    </a:schemeClr>
                  </a:solidFill>
                  <a:latin typeface="Times New Roman" pitchFamily="18" charset="0"/>
                  <a:cs typeface="Times New Roman" pitchFamily="18" charset="0"/>
                </a:rPr>
                <a:t>04</a:t>
              </a:r>
            </a:p>
          </p:txBody>
        </p:sp>
        <p:sp>
          <p:nvSpPr>
            <p:cNvPr id="38" name="TextBox 37"/>
            <p:cNvSpPr txBox="1"/>
            <p:nvPr/>
          </p:nvSpPr>
          <p:spPr bwMode="auto">
            <a:xfrm>
              <a:off x="3667248" y="3041946"/>
              <a:ext cx="4752528" cy="307777"/>
            </a:xfrm>
            <a:prstGeom prst="rect">
              <a:avLst/>
            </a:prstGeom>
            <a:noFill/>
            <a:effectLst/>
          </p:spPr>
          <p:txBody>
            <a:bodyPr wrap="square" anchor="b">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just">
                <a:defRPr/>
              </a:pPr>
              <a:endParaRPr lang="en-US" altLang="ko-KR" sz="1400" b="1" dirty="0">
                <a:solidFill>
                  <a:schemeClr val="bg1"/>
                </a:solidFill>
                <a:latin typeface="Times New Roman" pitchFamily="18" charset="0"/>
                <a:cs typeface="Times New Roman" pitchFamily="18" charset="0"/>
              </a:endParaRPr>
            </a:p>
          </p:txBody>
        </p:sp>
      </p:grpSp>
      <p:grpSp>
        <p:nvGrpSpPr>
          <p:cNvPr id="39" name="Group 38"/>
          <p:cNvGrpSpPr/>
          <p:nvPr/>
        </p:nvGrpSpPr>
        <p:grpSpPr>
          <a:xfrm>
            <a:off x="2725466" y="3138062"/>
            <a:ext cx="5611091" cy="576000"/>
            <a:chOff x="2984973" y="2915275"/>
            <a:chExt cx="5611091" cy="576000"/>
          </a:xfrm>
        </p:grpSpPr>
        <p:sp>
          <p:nvSpPr>
            <p:cNvPr id="40" name="Round Same Side Corner Rectangle 39"/>
            <p:cNvSpPr/>
            <p:nvPr/>
          </p:nvSpPr>
          <p:spPr>
            <a:xfrm rot="5400000">
              <a:off x="5719936" y="543171"/>
              <a:ext cx="432048" cy="5320208"/>
            </a:xfrm>
            <a:prstGeom prst="round2SameRect">
              <a:avLst>
                <a:gd name="adj1" fmla="val 50000"/>
                <a:gd name="adj2" fmla="val 0"/>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just"/>
              <a:endParaRPr lang="ko-KR" altLang="en-US">
                <a:latin typeface="Times New Roman" pitchFamily="18" charset="0"/>
                <a:cs typeface="Times New Roman" pitchFamily="18" charset="0"/>
              </a:endParaRPr>
            </a:p>
          </p:txBody>
        </p:sp>
        <p:sp>
          <p:nvSpPr>
            <p:cNvPr id="41" name="AutoShape 92"/>
            <p:cNvSpPr>
              <a:spLocks noChangeAspect="1" noChangeArrowheads="1"/>
            </p:cNvSpPr>
            <p:nvPr/>
          </p:nvSpPr>
          <p:spPr bwMode="auto">
            <a:xfrm rot="16200000" flipH="1">
              <a:off x="2984973" y="2915275"/>
              <a:ext cx="576000" cy="576000"/>
            </a:xfrm>
            <a:prstGeom prst="ellipse">
              <a:avLst/>
            </a:prstGeom>
            <a:solidFill>
              <a:schemeClr val="bg1"/>
            </a:solidFill>
            <a:ln w="50800">
              <a:solidFill>
                <a:schemeClr val="tx2">
                  <a:lumMod val="75000"/>
                </a:schemeClr>
              </a:solidFill>
              <a:headEnd/>
              <a:tailEnd/>
            </a:ln>
            <a:effectLst/>
            <a:scene3d>
              <a:camera prst="orthographicFront">
                <a:rot lat="0" lon="0" rev="0"/>
              </a:camera>
              <a:lightRig rig="contrasting" dir="t">
                <a:rot lat="0" lon="0" rev="1500000"/>
              </a:lightRig>
            </a:scene3d>
            <a:sp3d prstMaterial="metal">
              <a:bevelT w="0" h="0"/>
            </a:sp3d>
          </p:spPr>
          <p:style>
            <a:lnRef idx="1">
              <a:schemeClr val="accent1"/>
            </a:lnRef>
            <a:fillRef idx="3">
              <a:schemeClr val="accent1"/>
            </a:fillRef>
            <a:effectRef idx="2">
              <a:schemeClr val="accent1"/>
            </a:effectRef>
            <a:fontRef idx="minor">
              <a:schemeClr val="lt1"/>
            </a:fontRef>
          </p:style>
          <p:txBody>
            <a:bodyPr wrap="none" anchor="b"/>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just">
                <a:defRPr/>
              </a:pPr>
              <a:endParaRPr lang="ko-KR" altLang="en-US" sz="2800" dirty="0">
                <a:solidFill>
                  <a:schemeClr val="bg1"/>
                </a:solidFill>
                <a:latin typeface="Times New Roman" pitchFamily="18" charset="0"/>
                <a:cs typeface="Times New Roman" pitchFamily="18" charset="0"/>
              </a:endParaRPr>
            </a:p>
          </p:txBody>
        </p:sp>
        <p:sp>
          <p:nvSpPr>
            <p:cNvPr id="42" name="TextBox 41"/>
            <p:cNvSpPr txBox="1"/>
            <p:nvPr/>
          </p:nvSpPr>
          <p:spPr>
            <a:xfrm>
              <a:off x="2988072" y="3018609"/>
              <a:ext cx="569802" cy="369332"/>
            </a:xfrm>
            <a:prstGeom prst="rect">
              <a:avLst/>
            </a:prstGeom>
            <a:noFill/>
          </p:spPr>
          <p:txBody>
            <a:bodyPr wrap="square" tIns="0" bIns="0" rtlCol="0" anchor="b">
              <a:spAutoFit/>
            </a:bodyPr>
            <a:lstStyle/>
            <a:p>
              <a:pPr algn="just"/>
              <a:r>
                <a:rPr lang="en-US" altLang="ko-KR" sz="2400" b="1" dirty="0">
                  <a:solidFill>
                    <a:schemeClr val="tx1">
                      <a:lumMod val="50000"/>
                      <a:lumOff val="50000"/>
                    </a:schemeClr>
                  </a:solidFill>
                  <a:latin typeface="Times New Roman" pitchFamily="18" charset="0"/>
                  <a:cs typeface="Times New Roman" pitchFamily="18" charset="0"/>
                </a:rPr>
                <a:t>03</a:t>
              </a:r>
            </a:p>
          </p:txBody>
        </p:sp>
        <p:sp>
          <p:nvSpPr>
            <p:cNvPr id="43" name="TextBox 42"/>
            <p:cNvSpPr txBox="1"/>
            <p:nvPr/>
          </p:nvSpPr>
          <p:spPr bwMode="auto">
            <a:xfrm>
              <a:off x="3667248" y="2980391"/>
              <a:ext cx="4752528" cy="369332"/>
            </a:xfrm>
            <a:prstGeom prst="rect">
              <a:avLst/>
            </a:prstGeom>
            <a:noFill/>
            <a:effectLst/>
          </p:spPr>
          <p:txBody>
            <a:bodyPr wrap="square" anchor="b">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just">
                <a:defRPr/>
              </a:pPr>
              <a:r>
                <a:rPr lang="en-US" altLang="ko-KR" b="1" dirty="0">
                  <a:solidFill>
                    <a:schemeClr val="bg1"/>
                  </a:solidFill>
                  <a:latin typeface="Times New Roman" pitchFamily="18" charset="0"/>
                  <a:cs typeface="Times New Roman" pitchFamily="18" charset="0"/>
                </a:rPr>
                <a:t>  </a:t>
              </a:r>
              <a:r>
                <a:rPr lang="en-US" altLang="ko-KR" b="1" dirty="0" smtClean="0">
                  <a:solidFill>
                    <a:schemeClr val="bg1"/>
                  </a:solidFill>
                  <a:latin typeface="Times New Roman" pitchFamily="18" charset="0"/>
                  <a:cs typeface="Times New Roman" pitchFamily="18" charset="0"/>
                </a:rPr>
                <a:t>10 Habits of self discipline</a:t>
              </a:r>
              <a:endParaRPr lang="en-US" altLang="ko-KR" b="1" dirty="0">
                <a:solidFill>
                  <a:schemeClr val="bg1"/>
                </a:solidFill>
                <a:latin typeface="Times New Roman" pitchFamily="18" charset="0"/>
                <a:cs typeface="Times New Roman" pitchFamily="18" charset="0"/>
              </a:endParaRPr>
            </a:p>
          </p:txBody>
        </p:sp>
      </p:grpSp>
      <p:sp>
        <p:nvSpPr>
          <p:cNvPr id="10" name="Rectangle 9"/>
          <p:cNvSpPr/>
          <p:nvPr/>
        </p:nvSpPr>
        <p:spPr>
          <a:xfrm>
            <a:off x="3328645" y="3916743"/>
            <a:ext cx="2140971" cy="400110"/>
          </a:xfrm>
          <a:prstGeom prst="rect">
            <a:avLst/>
          </a:prstGeom>
        </p:spPr>
        <p:txBody>
          <a:bodyPr wrap="none">
            <a:spAutoFit/>
          </a:bodyPr>
          <a:lstStyle/>
          <a:p>
            <a:pPr lvl="0" algn="just">
              <a:defRPr/>
            </a:pPr>
            <a:r>
              <a:rPr lang="en-US" altLang="ko-KR" sz="1400" b="1" dirty="0">
                <a:solidFill>
                  <a:prstClr val="white"/>
                </a:solidFill>
                <a:cs typeface="Arial" pitchFamily="34" charset="0"/>
              </a:rPr>
              <a:t> </a:t>
            </a:r>
            <a:r>
              <a:rPr lang="en-US" altLang="ko-KR" b="1" dirty="0" smtClean="0">
                <a:solidFill>
                  <a:prstClr val="white"/>
                </a:solidFill>
                <a:cs typeface="Arial" pitchFamily="34" charset="0"/>
              </a:rPr>
              <a:t>preparing </a:t>
            </a:r>
            <a:r>
              <a:rPr lang="en-US" altLang="ko-KR" b="1" dirty="0" smtClean="0">
                <a:solidFill>
                  <a:prstClr val="white"/>
                </a:solidFill>
                <a:cs typeface="Arial" pitchFamily="34" charset="0"/>
              </a:rPr>
              <a:t>to do list</a:t>
            </a:r>
            <a:r>
              <a:rPr lang="en-US" altLang="ko-KR" sz="2000" b="1" dirty="0" smtClean="0">
                <a:solidFill>
                  <a:prstClr val="white"/>
                </a:solidFill>
                <a:cs typeface="Arial" pitchFamily="34" charset="0"/>
              </a:rPr>
              <a:t>s</a:t>
            </a:r>
            <a:endParaRPr lang="en-US" altLang="ko-KR" sz="2000" b="1" dirty="0">
              <a:solidFill>
                <a:prstClr val="white"/>
              </a:solidFill>
              <a:cs typeface="Arial" pitchFamily="34" charset="0"/>
            </a:endParaRPr>
          </a:p>
        </p:txBody>
      </p:sp>
      <p:sp>
        <p:nvSpPr>
          <p:cNvPr id="11" name="Rectangle 10"/>
          <p:cNvSpPr/>
          <p:nvPr/>
        </p:nvSpPr>
        <p:spPr>
          <a:xfrm>
            <a:off x="3523969" y="4573314"/>
            <a:ext cx="1462067" cy="369332"/>
          </a:xfrm>
          <a:prstGeom prst="rect">
            <a:avLst/>
          </a:prstGeom>
        </p:spPr>
        <p:txBody>
          <a:bodyPr wrap="none">
            <a:spAutoFit/>
          </a:bodyPr>
          <a:lstStyle/>
          <a:p>
            <a:pPr algn="just">
              <a:defRPr/>
            </a:pPr>
            <a:r>
              <a:rPr lang="en-US" altLang="ko-KR" b="1" dirty="0">
                <a:solidFill>
                  <a:schemeClr val="bg1"/>
                </a:solidFill>
                <a:cs typeface="Arial" pitchFamily="34" charset="0"/>
              </a:rPr>
              <a:t>Reality Check</a:t>
            </a:r>
          </a:p>
        </p:txBody>
      </p:sp>
    </p:spTree>
    <p:extLst>
      <p:ext uri="{BB962C8B-B14F-4D97-AF65-F5344CB8AC3E}">
        <p14:creationId xmlns="" xmlns:p14="http://schemas.microsoft.com/office/powerpoint/2010/main" val="8131050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4597" y="1496291"/>
            <a:ext cx="11494058" cy="4623815"/>
          </a:xfrm>
        </p:spPr>
        <p:txBody>
          <a:bodyPr/>
          <a:lstStyle/>
          <a:p>
            <a:pPr>
              <a:buNone/>
            </a:pPr>
            <a:r>
              <a:rPr lang="en-US" sz="2400" b="1" dirty="0" smtClean="0">
                <a:latin typeface="Times New Roman" pitchFamily="18" charset="0"/>
                <a:cs typeface="Times New Roman" pitchFamily="18" charset="0"/>
              </a:rPr>
              <a:t>5. Eat Healthy </a:t>
            </a:r>
          </a:p>
          <a:p>
            <a:r>
              <a:rPr lang="en-US" sz="2400" dirty="0" smtClean="0">
                <a:latin typeface="Times New Roman" pitchFamily="18" charset="0"/>
                <a:cs typeface="Times New Roman" pitchFamily="18" charset="0"/>
              </a:rPr>
              <a:t>What most people don’t realize is that the human body spends a large portion</a:t>
            </a:r>
            <a:br>
              <a:rPr lang="en-US" sz="24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 of its energy processing and digesting foods (10-25% of it). When the diet is rich in </a:t>
            </a:r>
            <a:br>
              <a:rPr lang="en-US" sz="24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carbohydrates, fats, and even proteins, the body is using more energy to process that food, some of which is largely useless to us.</a:t>
            </a:r>
          </a:p>
          <a:p>
            <a:r>
              <a:rPr lang="en-US" sz="2400" dirty="0" smtClean="0">
                <a:latin typeface="Times New Roman" pitchFamily="18" charset="0"/>
                <a:cs typeface="Times New Roman" pitchFamily="18" charset="0"/>
              </a:rPr>
              <a:t>Raw foods and fruits offer the biggest boost for energy because they require less energy </a:t>
            </a:r>
            <a:br>
              <a:rPr lang="en-US" sz="24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to process and provide more energy for usage after the fact.</a:t>
            </a:r>
          </a:p>
          <a:p>
            <a:r>
              <a:rPr lang="en-US" sz="2400" dirty="0" smtClean="0">
                <a:latin typeface="Times New Roman" pitchFamily="18" charset="0"/>
                <a:cs typeface="Times New Roman" pitchFamily="18" charset="0"/>
              </a:rPr>
              <a:t>Food can change the </a:t>
            </a:r>
            <a:r>
              <a:rPr lang="en-US" sz="2400" dirty="0" err="1" smtClean="0">
                <a:latin typeface="Times New Roman" pitchFamily="18" charset="0"/>
                <a:cs typeface="Times New Roman" pitchFamily="18" charset="0"/>
              </a:rPr>
              <a:t>neurochemical</a:t>
            </a:r>
            <a:r>
              <a:rPr lang="en-US" sz="2400" dirty="0" smtClean="0">
                <a:latin typeface="Times New Roman" pitchFamily="18" charset="0"/>
                <a:cs typeface="Times New Roman" pitchFamily="18" charset="0"/>
              </a:rPr>
              <a:t> makeup of the brain, and has a large influence on the mind-body connection. Opt for raw, healthy, and organic foods when you can and limit</a:t>
            </a:r>
            <a:br>
              <a:rPr lang="en-US" sz="24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 your intake of junk</a:t>
            </a:r>
            <a:endParaRPr lang="en-US" sz="2400" dirty="0">
              <a:latin typeface="Times New Roman" pitchFamily="18" charset="0"/>
              <a:cs typeface="Times New Roman" pitchFamily="18" charset="0"/>
            </a:endParaRPr>
          </a:p>
        </p:txBody>
      </p:sp>
      <p:sp>
        <p:nvSpPr>
          <p:cNvPr id="2" name="Title 1"/>
          <p:cNvSpPr>
            <a:spLocks noGrp="1"/>
          </p:cNvSpPr>
          <p:nvPr>
            <p:ph type="title"/>
          </p:nvPr>
        </p:nvSpPr>
        <p:spPr/>
        <p:txBody>
          <a:bodyPr/>
          <a:lstStyle/>
          <a:p>
            <a:r>
              <a:rPr lang="en-US" dirty="0"/>
              <a:t> </a:t>
            </a:r>
            <a:br>
              <a:rPr lang="en-US" dirty="0"/>
            </a:br>
            <a:endParaRPr lang="en-US" dirty="0"/>
          </a:p>
        </p:txBody>
      </p:sp>
      <p:pic>
        <p:nvPicPr>
          <p:cNvPr id="9218" name="Picture 2" descr="C:\Users\drrabia\Desktop\Raw-fruits-and-vegetables-5-300x200.jpg"/>
          <p:cNvPicPr>
            <a:picLocks noChangeAspect="1" noChangeArrowheads="1"/>
          </p:cNvPicPr>
          <p:nvPr/>
        </p:nvPicPr>
        <p:blipFill>
          <a:blip r:embed="rId2"/>
          <a:srcRect/>
          <a:stretch>
            <a:fillRect/>
          </a:stretch>
        </p:blipFill>
        <p:spPr bwMode="auto">
          <a:xfrm>
            <a:off x="10183089" y="709175"/>
            <a:ext cx="2008911" cy="1549115"/>
          </a:xfrm>
          <a:prstGeom prst="rect">
            <a:avLst/>
          </a:prstGeom>
          <a:noFill/>
        </p:spPr>
      </p:pic>
      <p:sp>
        <p:nvSpPr>
          <p:cNvPr id="5" name="Title 1"/>
          <p:cNvSpPr txBox="1">
            <a:spLocks/>
          </p:cNvSpPr>
          <p:nvPr/>
        </p:nvSpPr>
        <p:spPr>
          <a:xfrm>
            <a:off x="1066800" y="762000"/>
            <a:ext cx="10363200" cy="1143000"/>
          </a:xfrm>
          <a:prstGeom prst="rect">
            <a:avLst/>
          </a:prstGeom>
        </p:spPr>
        <p:txBody>
          <a:bodyPr/>
          <a:lstStyle/>
          <a:p>
            <a:pPr marL="0" marR="0" lvl="0" indent="0" algn="ctr" defTabSz="914400" rtl="0" eaLnBrk="1" fontAlgn="auto" latinLnBrk="1"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chemeClr val="tx1"/>
                </a:solidFill>
                <a:effectLst/>
                <a:uLnTx/>
                <a:uFillTx/>
                <a:latin typeface="Times New Roman" pitchFamily="18" charset="0"/>
                <a:ea typeface="+mj-ea"/>
                <a:cs typeface="Times New Roman" pitchFamily="18" charset="0"/>
              </a:rPr>
              <a:t>10 habits of Self Discipline (Contd.)</a:t>
            </a:r>
            <a:r>
              <a:rPr kumimoji="0" lang="en-US" sz="3600" b="0" i="0" u="none" strike="noStrike" kern="1200" cap="none" spc="0" normalizeH="0" baseline="0" noProof="0" dirty="0" smtClean="0">
                <a:ln>
                  <a:noFill/>
                </a:ln>
                <a:solidFill>
                  <a:schemeClr val="tx1"/>
                </a:solidFill>
                <a:effectLst/>
                <a:uLnTx/>
                <a:uFillTx/>
                <a:latin typeface="+mj-lt"/>
                <a:ea typeface="+mj-ea"/>
                <a:cs typeface="+mj-cs"/>
              </a:rPr>
              <a:t/>
            </a:r>
            <a:br>
              <a:rPr kumimoji="0" lang="en-US" sz="3600" b="0" i="0" u="none" strike="noStrike" kern="1200" cap="none" spc="0" normalizeH="0" baseline="0" noProof="0" dirty="0" smtClean="0">
                <a:ln>
                  <a:noFill/>
                </a:ln>
                <a:solidFill>
                  <a:schemeClr val="tx1"/>
                </a:solidFill>
                <a:effectLst/>
                <a:uLnTx/>
                <a:uFillTx/>
                <a:latin typeface="+mj-lt"/>
                <a:ea typeface="+mj-ea"/>
                <a:cs typeface="+mj-cs"/>
              </a:rPr>
            </a:b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 xmlns:p14="http://schemas.microsoft.com/office/powerpoint/2010/main" val="42009728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38299" y="1734898"/>
            <a:ext cx="11482646" cy="4416520"/>
          </a:xfrm>
        </p:spPr>
        <p:txBody>
          <a:bodyPr/>
          <a:lstStyle/>
          <a:p>
            <a:pPr>
              <a:buNone/>
            </a:pPr>
            <a:r>
              <a:rPr lang="en-US" sz="2400" b="1" dirty="0" smtClean="0">
                <a:latin typeface="Times New Roman" pitchFamily="18" charset="0"/>
                <a:cs typeface="Times New Roman" pitchFamily="18" charset="0"/>
              </a:rPr>
              <a:t>6. Sleep</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It’s </a:t>
            </a:r>
            <a:r>
              <a:rPr lang="en-US" sz="2400" dirty="0">
                <a:latin typeface="Times New Roman" pitchFamily="18" charset="0"/>
                <a:cs typeface="Times New Roman" pitchFamily="18" charset="0"/>
              </a:rPr>
              <a:t>important to get at least 6 hours of sleep, no matter what. </a:t>
            </a:r>
            <a:r>
              <a:rPr lang="en-US" sz="2400" dirty="0" smtClean="0">
                <a:latin typeface="Times New Roman" pitchFamily="18" charset="0"/>
                <a:cs typeface="Times New Roman" pitchFamily="18" charset="0"/>
              </a:rPr>
              <a:t/>
            </a:r>
            <a:br>
              <a:rPr lang="en-US" sz="24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Try </a:t>
            </a:r>
            <a:r>
              <a:rPr lang="en-US" sz="2400" dirty="0">
                <a:latin typeface="Times New Roman" pitchFamily="18" charset="0"/>
                <a:cs typeface="Times New Roman" pitchFamily="18" charset="0"/>
              </a:rPr>
              <a:t>not to drink too much caffeine at least 5 hours before </a:t>
            </a:r>
            <a:r>
              <a:rPr lang="en-US" sz="2400" dirty="0" smtClean="0">
                <a:latin typeface="Times New Roman" pitchFamily="18" charset="0"/>
                <a:cs typeface="Times New Roman" pitchFamily="18" charset="0"/>
              </a:rPr>
              <a:t>bedtime</a:t>
            </a:r>
            <a:br>
              <a:rPr lang="en-US" sz="24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 </a:t>
            </a:r>
            <a:r>
              <a:rPr lang="en-US" sz="2400" dirty="0">
                <a:latin typeface="Times New Roman" pitchFamily="18" charset="0"/>
                <a:cs typeface="Times New Roman" pitchFamily="18" charset="0"/>
              </a:rPr>
              <a:t>so that you don’t interrupt your natural sleep cycle. Stay away </a:t>
            </a:r>
            <a:r>
              <a:rPr lang="en-US" sz="2400" dirty="0" smtClean="0">
                <a:latin typeface="Times New Roman" pitchFamily="18" charset="0"/>
                <a:cs typeface="Times New Roman" pitchFamily="18" charset="0"/>
              </a:rPr>
              <a:t/>
            </a:r>
            <a:br>
              <a:rPr lang="en-US" sz="24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from </a:t>
            </a:r>
            <a:r>
              <a:rPr lang="en-US" sz="2400" dirty="0">
                <a:latin typeface="Times New Roman" pitchFamily="18" charset="0"/>
                <a:cs typeface="Times New Roman" pitchFamily="18" charset="0"/>
              </a:rPr>
              <a:t>too many toxins throughout the day such as alcohol, cigarettes, or prescription </a:t>
            </a:r>
            <a:r>
              <a:rPr lang="en-US" sz="2400" dirty="0" smtClean="0">
                <a:latin typeface="Times New Roman" pitchFamily="18" charset="0"/>
                <a:cs typeface="Times New Roman" pitchFamily="18" charset="0"/>
              </a:rPr>
              <a:t/>
            </a:r>
            <a:br>
              <a:rPr lang="en-US" sz="24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medicine</a:t>
            </a:r>
            <a:r>
              <a:rPr lang="en-US" sz="2400" dirty="0">
                <a:latin typeface="Times New Roman" pitchFamily="18" charset="0"/>
                <a:cs typeface="Times New Roman" pitchFamily="18" charset="0"/>
              </a:rPr>
              <a:t>, if it can be avoided.</a:t>
            </a:r>
          </a:p>
          <a:p>
            <a:r>
              <a:rPr lang="en-US" sz="2400" dirty="0">
                <a:latin typeface="Times New Roman" pitchFamily="18" charset="0"/>
                <a:cs typeface="Times New Roman" pitchFamily="18" charset="0"/>
              </a:rPr>
              <a:t>Overall, the benefits of getting enough sleep are far-reaching. Aside from helping you to be more disciplined, it will improve your memory, curb inflammation and pain, lower stress, spur your creativity, improve your grades, sharpen your attention, help you avoid depression, and limit your chances for accidents.</a:t>
            </a:r>
          </a:p>
          <a:p>
            <a:endParaRPr lang="en-US" sz="2400" dirty="0">
              <a:latin typeface="Times New Roman" pitchFamily="18" charset="0"/>
              <a:cs typeface="Times New Roman" pitchFamily="18" charset="0"/>
            </a:endParaRPr>
          </a:p>
        </p:txBody>
      </p:sp>
      <p:pic>
        <p:nvPicPr>
          <p:cNvPr id="7171" name="Picture 3" descr="C:\Users\drrabia\Desktop\sleep.gif"/>
          <p:cNvPicPr>
            <a:picLocks noChangeAspect="1" noChangeArrowheads="1" noCrop="1"/>
          </p:cNvPicPr>
          <p:nvPr/>
        </p:nvPicPr>
        <p:blipFill>
          <a:blip r:embed="rId2"/>
          <a:srcRect/>
          <a:stretch>
            <a:fillRect/>
          </a:stretch>
        </p:blipFill>
        <p:spPr bwMode="auto">
          <a:xfrm>
            <a:off x="8742218" y="0"/>
            <a:ext cx="3449782" cy="3269673"/>
          </a:xfrm>
          <a:prstGeom prst="rect">
            <a:avLst/>
          </a:prstGeom>
          <a:noFill/>
        </p:spPr>
      </p:pic>
      <p:sp>
        <p:nvSpPr>
          <p:cNvPr id="5" name="Title 1"/>
          <p:cNvSpPr txBox="1">
            <a:spLocks noGrp="1"/>
          </p:cNvSpPr>
          <p:nvPr>
            <p:ph type="title"/>
          </p:nvPr>
        </p:nvSpPr>
        <p:spPr>
          <a:prstGeom prst="rect">
            <a:avLst/>
          </a:prstGeom>
        </p:spPr>
        <p:txBody>
          <a:bodyPr/>
          <a:lstStyle/>
          <a:p>
            <a:pPr marL="0" marR="0" lvl="0" indent="0" algn="l" defTabSz="914400" rtl="0" eaLnBrk="1" fontAlgn="auto" latinLnBrk="1"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chemeClr val="tx1"/>
                </a:solidFill>
                <a:effectLst/>
                <a:uLnTx/>
                <a:uFillTx/>
                <a:latin typeface="Times New Roman" pitchFamily="18" charset="0"/>
                <a:ea typeface="+mj-ea"/>
                <a:cs typeface="Times New Roman" pitchFamily="18" charset="0"/>
              </a:rPr>
              <a:t>10 habits of Self Discipline (Contd.)</a:t>
            </a:r>
            <a:r>
              <a:rPr kumimoji="0" lang="en-US" sz="3600" b="0" i="0" u="none" strike="noStrike" kern="1200" cap="none" spc="0" normalizeH="0" baseline="0" noProof="0" dirty="0" smtClean="0">
                <a:ln>
                  <a:noFill/>
                </a:ln>
                <a:solidFill>
                  <a:schemeClr val="tx1"/>
                </a:solidFill>
                <a:effectLst/>
                <a:uLnTx/>
                <a:uFillTx/>
                <a:latin typeface="+mj-lt"/>
                <a:ea typeface="+mj-ea"/>
                <a:cs typeface="+mj-cs"/>
              </a:rPr>
              <a:t/>
            </a:r>
            <a:br>
              <a:rPr kumimoji="0" lang="en-US" sz="3600" b="0" i="0" u="none" strike="noStrike" kern="1200" cap="none" spc="0" normalizeH="0" baseline="0" noProof="0" dirty="0" smtClean="0">
                <a:ln>
                  <a:noFill/>
                </a:ln>
                <a:solidFill>
                  <a:schemeClr val="tx1"/>
                </a:solidFill>
                <a:effectLst/>
                <a:uLnTx/>
                <a:uFillTx/>
                <a:latin typeface="+mj-lt"/>
                <a:ea typeface="+mj-ea"/>
                <a:cs typeface="+mj-cs"/>
              </a:rPr>
            </a:b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 xmlns:p14="http://schemas.microsoft.com/office/powerpoint/2010/main" val="25099685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5" name="Picture 3" descr="C:\Users\drrabia\Desktop\healthysleep.png"/>
          <p:cNvPicPr>
            <a:picLocks noGrp="1" noChangeAspect="1" noChangeArrowheads="1"/>
          </p:cNvPicPr>
          <p:nvPr>
            <p:ph idx="1"/>
          </p:nvPr>
        </p:nvPicPr>
        <p:blipFill>
          <a:blip r:embed="rId2"/>
          <a:stretch>
            <a:fillRect/>
          </a:stretch>
        </p:blipFill>
        <p:spPr bwMode="auto">
          <a:xfrm>
            <a:off x="1607126" y="831273"/>
            <a:ext cx="8645237" cy="5666509"/>
          </a:xfrm>
          <a:prstGeom prst="rect">
            <a:avLst/>
          </a:prstGeom>
          <a:noFill/>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5042" y="1136073"/>
            <a:ext cx="10650885" cy="5093239"/>
          </a:xfrm>
        </p:spPr>
        <p:txBody>
          <a:bodyPr>
            <a:noAutofit/>
          </a:bodyPr>
          <a:lstStyle/>
          <a:p>
            <a:pPr>
              <a:buNone/>
            </a:pPr>
            <a:r>
              <a:rPr lang="en-US" sz="2400" b="1" dirty="0" smtClean="0">
                <a:latin typeface="Times New Roman" pitchFamily="18" charset="0"/>
                <a:cs typeface="Times New Roman" pitchFamily="18" charset="0"/>
              </a:rPr>
              <a:t>7. Exercise</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By </a:t>
            </a:r>
            <a:r>
              <a:rPr lang="en-US" sz="2400" dirty="0">
                <a:latin typeface="Times New Roman" pitchFamily="18" charset="0"/>
                <a:cs typeface="Times New Roman" pitchFamily="18" charset="0"/>
              </a:rPr>
              <a:t>instilling the keystone habit of exercise, not only can you become more disciplined, but you can improve your life in a number of ways. First, exercise reduces your levels of stress and pain by releasing endorphins and neurotransmitters such as dopamine and serotonin.</a:t>
            </a:r>
          </a:p>
          <a:p>
            <a:r>
              <a:rPr lang="en-US" sz="2400" dirty="0">
                <a:latin typeface="Times New Roman" pitchFamily="18" charset="0"/>
                <a:cs typeface="Times New Roman" pitchFamily="18" charset="0"/>
              </a:rPr>
              <a:t>Second, exercise improves health by increasing blood flow and oxygenation of the body’s cells, helping to fight off diseases and boost the immune system. And, of course, exercise increases our ability to focus on the task at hand, allowing us to lead a more disciplined life.</a:t>
            </a:r>
          </a:p>
          <a:p>
            <a:r>
              <a:rPr lang="en-US" sz="2400" dirty="0">
                <a:latin typeface="Times New Roman" pitchFamily="18" charset="0"/>
                <a:cs typeface="Times New Roman" pitchFamily="18" charset="0"/>
              </a:rPr>
              <a:t>To instill the habit of exercise in your life, start small. Begin by walking around the block for 5 minutes in the morning. Just 5 minutes. Do that for one week. Then, increase it to 10 minutes and do that for a week. And continue with this pattern. Eventually, exercise will become a full-blown habit.</a:t>
            </a:r>
          </a:p>
          <a:p>
            <a:endParaRPr lang="en-US" sz="2400" dirty="0">
              <a:latin typeface="Times New Roman" pitchFamily="18" charset="0"/>
              <a:cs typeface="Times New Roman" pitchFamily="18" charset="0"/>
            </a:endParaRPr>
          </a:p>
        </p:txBody>
      </p:sp>
      <p:sp>
        <p:nvSpPr>
          <p:cNvPr id="5" name="Title 1"/>
          <p:cNvSpPr txBox="1">
            <a:spLocks/>
          </p:cNvSpPr>
          <p:nvPr/>
        </p:nvSpPr>
        <p:spPr>
          <a:xfrm>
            <a:off x="512618" y="526472"/>
            <a:ext cx="10363200" cy="1143000"/>
          </a:xfrm>
          <a:prstGeom prst="rect">
            <a:avLst/>
          </a:prstGeom>
        </p:spPr>
        <p:txBody>
          <a:bodyPr/>
          <a:lstStyle/>
          <a:p>
            <a:pPr marL="0" marR="0" lvl="0" indent="0" algn="l" defTabSz="914400" rtl="0" eaLnBrk="1" fontAlgn="auto" latinLnBrk="1"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chemeClr val="tx1"/>
                </a:solidFill>
                <a:effectLst/>
                <a:uLnTx/>
                <a:uFillTx/>
                <a:latin typeface="Times New Roman" pitchFamily="18" charset="0"/>
                <a:ea typeface="+mj-ea"/>
                <a:cs typeface="Times New Roman" pitchFamily="18" charset="0"/>
              </a:rPr>
              <a:t>10 habits of Self Discipline (Contd.)</a:t>
            </a:r>
            <a:r>
              <a:rPr kumimoji="0" lang="en-US" sz="3600" b="0" i="0" u="none" strike="noStrike" kern="1200" cap="none" spc="0" normalizeH="0" baseline="0" noProof="0" dirty="0" smtClean="0">
                <a:ln>
                  <a:noFill/>
                </a:ln>
                <a:solidFill>
                  <a:schemeClr val="tx1"/>
                </a:solidFill>
                <a:effectLst/>
                <a:uLnTx/>
                <a:uFillTx/>
                <a:latin typeface="+mj-lt"/>
                <a:ea typeface="+mj-ea"/>
                <a:cs typeface="+mj-cs"/>
              </a:rPr>
              <a:t/>
            </a:r>
            <a:br>
              <a:rPr kumimoji="0" lang="en-US" sz="3600" b="0" i="0" u="none" strike="noStrike" kern="1200" cap="none" spc="0" normalizeH="0" baseline="0" noProof="0" dirty="0" smtClean="0">
                <a:ln>
                  <a:noFill/>
                </a:ln>
                <a:solidFill>
                  <a:schemeClr val="tx1"/>
                </a:solidFill>
                <a:effectLst/>
                <a:uLnTx/>
                <a:uFillTx/>
                <a:latin typeface="+mj-lt"/>
                <a:ea typeface="+mj-ea"/>
                <a:cs typeface="+mj-cs"/>
              </a:rPr>
            </a:b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 xmlns:p14="http://schemas.microsoft.com/office/powerpoint/2010/main" val="29046998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drrabia\Desktop\exer.jpg"/>
          <p:cNvPicPr>
            <a:picLocks noChangeAspect="1" noChangeArrowheads="1"/>
          </p:cNvPicPr>
          <p:nvPr/>
        </p:nvPicPr>
        <p:blipFill>
          <a:blip r:embed="rId2"/>
          <a:srcRect/>
          <a:stretch>
            <a:fillRect/>
          </a:stretch>
        </p:blipFill>
        <p:spPr bwMode="auto">
          <a:xfrm>
            <a:off x="-1" y="-1"/>
            <a:ext cx="5468471" cy="3196281"/>
          </a:xfrm>
          <a:prstGeom prst="rect">
            <a:avLst/>
          </a:prstGeom>
          <a:noFill/>
        </p:spPr>
      </p:pic>
      <p:pic>
        <p:nvPicPr>
          <p:cNvPr id="6147" name="Picture 3" descr="C:\Users\drrabia\Desktop\stretches.png"/>
          <p:cNvPicPr>
            <a:picLocks noChangeAspect="1" noChangeArrowheads="1"/>
          </p:cNvPicPr>
          <p:nvPr/>
        </p:nvPicPr>
        <p:blipFill>
          <a:blip r:embed="rId3"/>
          <a:srcRect/>
          <a:stretch>
            <a:fillRect/>
          </a:stretch>
        </p:blipFill>
        <p:spPr bwMode="auto">
          <a:xfrm>
            <a:off x="-340658" y="3284172"/>
            <a:ext cx="6452346" cy="3041820"/>
          </a:xfrm>
          <a:prstGeom prst="rect">
            <a:avLst/>
          </a:prstGeom>
          <a:noFill/>
        </p:spPr>
      </p:pic>
      <p:pic>
        <p:nvPicPr>
          <p:cNvPr id="6148" name="Picture 4" descr="C:\Users\drrabia\Desktop\exer gif.gif"/>
          <p:cNvPicPr>
            <a:picLocks noChangeAspect="1" noChangeArrowheads="1" noCrop="1"/>
          </p:cNvPicPr>
          <p:nvPr/>
        </p:nvPicPr>
        <p:blipFill>
          <a:blip r:embed="rId4"/>
          <a:srcRect/>
          <a:stretch>
            <a:fillRect/>
          </a:stretch>
        </p:blipFill>
        <p:spPr bwMode="auto">
          <a:xfrm>
            <a:off x="5468471" y="0"/>
            <a:ext cx="6723529" cy="6293224"/>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6364" y="1288473"/>
            <a:ext cx="7800109" cy="4580621"/>
          </a:xfrm>
        </p:spPr>
        <p:txBody>
          <a:bodyPr>
            <a:normAutofit/>
          </a:bodyPr>
          <a:lstStyle/>
          <a:p>
            <a:pPr>
              <a:buNone/>
            </a:pPr>
            <a:r>
              <a:rPr lang="en-US" sz="2400" b="1" dirty="0" smtClean="0"/>
              <a:t>8. </a:t>
            </a:r>
            <a:r>
              <a:rPr lang="en-US" sz="2400" b="1" dirty="0" smtClean="0"/>
              <a:t>Organization</a:t>
            </a:r>
          </a:p>
          <a:p>
            <a:pPr>
              <a:buNone/>
            </a:pPr>
            <a:endParaRPr lang="en-US" sz="2200" dirty="0" smtClean="0"/>
          </a:p>
          <a:p>
            <a:r>
              <a:rPr lang="en-US" sz="2200" dirty="0" smtClean="0"/>
              <a:t>An </a:t>
            </a:r>
            <a:r>
              <a:rPr lang="en-US" sz="2200" dirty="0"/>
              <a:t>organized life is a disciplined life. Start small if you label yourself as completely scattered. Begin by organizing one small space each day. For example, start by organizing your desk drawer. The next day, move onto organizing your medicine cabinet in your bathroom. And so on</a:t>
            </a:r>
            <a:r>
              <a:rPr lang="en-US" sz="2200" dirty="0" smtClean="0"/>
              <a:t>.</a:t>
            </a:r>
          </a:p>
          <a:p>
            <a:endParaRPr lang="en-US" sz="2200" dirty="0"/>
          </a:p>
          <a:p>
            <a:r>
              <a:rPr lang="en-US" sz="2200" i="1" dirty="0"/>
              <a:t>Do one small thing a day to improve your organization. </a:t>
            </a:r>
            <a:r>
              <a:rPr lang="en-US" sz="2200" i="1" dirty="0" smtClean="0"/>
              <a:t/>
            </a:r>
            <a:br>
              <a:rPr lang="en-US" sz="2200" i="1" dirty="0" smtClean="0"/>
            </a:br>
            <a:r>
              <a:rPr lang="en-US" sz="2200" i="1" dirty="0" smtClean="0"/>
              <a:t>That’s </a:t>
            </a:r>
            <a:r>
              <a:rPr lang="en-US" sz="2200" i="1" dirty="0"/>
              <a:t>all it takes. </a:t>
            </a:r>
            <a:endParaRPr lang="en-US" sz="2200" dirty="0"/>
          </a:p>
          <a:p>
            <a:endParaRPr lang="en-US" sz="2200" dirty="0"/>
          </a:p>
        </p:txBody>
      </p:sp>
      <p:pic>
        <p:nvPicPr>
          <p:cNvPr id="3076" name="Picture 4" descr="C:\Users\drrabia\Desktop\index.jpg"/>
          <p:cNvPicPr>
            <a:picLocks noChangeAspect="1" noChangeArrowheads="1"/>
          </p:cNvPicPr>
          <p:nvPr/>
        </p:nvPicPr>
        <p:blipFill>
          <a:blip r:embed="rId2"/>
          <a:srcRect/>
          <a:stretch>
            <a:fillRect/>
          </a:stretch>
        </p:blipFill>
        <p:spPr bwMode="auto">
          <a:xfrm>
            <a:off x="8354291" y="2049836"/>
            <a:ext cx="3246037" cy="2203510"/>
          </a:xfrm>
          <a:prstGeom prst="rect">
            <a:avLst/>
          </a:prstGeom>
          <a:noFill/>
        </p:spPr>
      </p:pic>
      <p:sp>
        <p:nvSpPr>
          <p:cNvPr id="6" name="Title 1"/>
          <p:cNvSpPr txBox="1">
            <a:spLocks/>
          </p:cNvSpPr>
          <p:nvPr/>
        </p:nvSpPr>
        <p:spPr>
          <a:xfrm>
            <a:off x="512618" y="526472"/>
            <a:ext cx="10363200" cy="1143000"/>
          </a:xfrm>
          <a:prstGeom prst="rect">
            <a:avLst/>
          </a:prstGeom>
        </p:spPr>
        <p:txBody>
          <a:bodyPr/>
          <a:lstStyle/>
          <a:p>
            <a:pPr marL="0" marR="0" lvl="0" indent="0" algn="l" defTabSz="914400" rtl="0" eaLnBrk="1" fontAlgn="auto" latinLnBrk="1"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chemeClr val="tx1"/>
                </a:solidFill>
                <a:effectLst/>
                <a:uLnTx/>
                <a:uFillTx/>
                <a:latin typeface="Times New Roman" pitchFamily="18" charset="0"/>
                <a:ea typeface="+mj-ea"/>
                <a:cs typeface="Times New Roman" pitchFamily="18" charset="0"/>
              </a:rPr>
              <a:t>10 habits of Self Discipline (Contd.)</a:t>
            </a:r>
            <a:r>
              <a:rPr kumimoji="0" lang="en-US" sz="3600" b="0" i="0" u="none" strike="noStrike" kern="1200" cap="none" spc="0" normalizeH="0" baseline="0" noProof="0" dirty="0" smtClean="0">
                <a:ln>
                  <a:noFill/>
                </a:ln>
                <a:solidFill>
                  <a:schemeClr val="tx1"/>
                </a:solidFill>
                <a:effectLst/>
                <a:uLnTx/>
                <a:uFillTx/>
                <a:latin typeface="+mj-lt"/>
                <a:ea typeface="+mj-ea"/>
                <a:cs typeface="+mj-cs"/>
              </a:rPr>
              <a:t/>
            </a:r>
            <a:br>
              <a:rPr kumimoji="0" lang="en-US" sz="3600" b="0" i="0" u="none" strike="noStrike" kern="1200" cap="none" spc="0" normalizeH="0" baseline="0" noProof="0" dirty="0" smtClean="0">
                <a:ln>
                  <a:noFill/>
                </a:ln>
                <a:solidFill>
                  <a:schemeClr val="tx1"/>
                </a:solidFill>
                <a:effectLst/>
                <a:uLnTx/>
                <a:uFillTx/>
                <a:latin typeface="+mj-lt"/>
                <a:ea typeface="+mj-ea"/>
                <a:cs typeface="+mj-cs"/>
              </a:rPr>
            </a:b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 xmlns:p14="http://schemas.microsoft.com/office/powerpoint/2010/main" val="401237427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drrabia\Desktop\full-calendar.jpg"/>
          <p:cNvPicPr>
            <a:picLocks noGrp="1" noChangeAspect="1" noChangeArrowheads="1"/>
          </p:cNvPicPr>
          <p:nvPr>
            <p:ph idx="1"/>
          </p:nvPr>
        </p:nvPicPr>
        <p:blipFill>
          <a:blip r:embed="rId2"/>
          <a:stretch>
            <a:fillRect/>
          </a:stretch>
        </p:blipFill>
        <p:spPr bwMode="auto">
          <a:xfrm>
            <a:off x="2813538" y="1981200"/>
            <a:ext cx="6564923" cy="4114800"/>
          </a:xfrm>
          <a:prstGeom prst="rect">
            <a:avLst/>
          </a:prstGeom>
          <a:noFill/>
        </p:spPr>
      </p:pic>
      <p:pic>
        <p:nvPicPr>
          <p:cNvPr id="4099" name="Picture 3" descr="C:\Users\drrabia\Desktop\......jpg"/>
          <p:cNvPicPr>
            <a:picLocks noChangeAspect="1" noChangeArrowheads="1"/>
          </p:cNvPicPr>
          <p:nvPr/>
        </p:nvPicPr>
        <p:blipFill>
          <a:blip r:embed="rId3"/>
          <a:srcRect/>
          <a:stretch>
            <a:fillRect/>
          </a:stretch>
        </p:blipFill>
        <p:spPr bwMode="auto">
          <a:xfrm>
            <a:off x="0" y="0"/>
            <a:ext cx="6115432" cy="3550024"/>
          </a:xfrm>
          <a:prstGeom prst="rect">
            <a:avLst/>
          </a:prstGeom>
          <a:noFill/>
        </p:spPr>
      </p:pic>
      <p:pic>
        <p:nvPicPr>
          <p:cNvPr id="4100" name="Picture 4" descr="C:\Users\drrabia\Desktop\images.jpg"/>
          <p:cNvPicPr>
            <a:picLocks noChangeAspect="1" noChangeArrowheads="1"/>
          </p:cNvPicPr>
          <p:nvPr/>
        </p:nvPicPr>
        <p:blipFill>
          <a:blip r:embed="rId4"/>
          <a:srcRect/>
          <a:stretch>
            <a:fillRect/>
          </a:stretch>
        </p:blipFill>
        <p:spPr bwMode="auto">
          <a:xfrm>
            <a:off x="5181600" y="3621741"/>
            <a:ext cx="7010400" cy="3236259"/>
          </a:xfrm>
          <a:prstGeom prst="rect">
            <a:avLst/>
          </a:prstGeom>
          <a:noFill/>
        </p:spPr>
      </p:pic>
      <p:pic>
        <p:nvPicPr>
          <p:cNvPr id="4101" name="Picture 5" descr="C:\Users\drrabia\Desktop\how-to-use-post-it-notes-to-organize-your-planner-for-school-sticky-notes-class-schedule-college-university-tips-hacks-planning-time-study-inspiration-ideas-1024x768.jpg"/>
          <p:cNvPicPr>
            <a:picLocks noChangeAspect="1" noChangeArrowheads="1"/>
          </p:cNvPicPr>
          <p:nvPr/>
        </p:nvPicPr>
        <p:blipFill>
          <a:blip r:embed="rId5"/>
          <a:srcRect/>
          <a:stretch>
            <a:fillRect/>
          </a:stretch>
        </p:blipFill>
        <p:spPr bwMode="auto">
          <a:xfrm>
            <a:off x="0" y="2931459"/>
            <a:ext cx="5235388" cy="3926541"/>
          </a:xfrm>
          <a:prstGeom prst="rect">
            <a:avLst/>
          </a:prstGeom>
          <a:noFill/>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Quadrant time management system">
            <a:hlinkClick r:id="rId2"/>
          </p:cNvPr>
          <p:cNvPicPr>
            <a:picLocks noGrp="1"/>
          </p:cNvPicPr>
          <p:nvPr>
            <p:ph idx="1"/>
          </p:nvPr>
        </p:nvPicPr>
        <p:blipFill>
          <a:blip r:embed="rId3">
            <a:extLst>
              <a:ext uri="{28A0092B-C50C-407E-A947-70E740481C1C}">
                <a14:useLocalDpi xmlns="" xmlns:a14="http://schemas.microsoft.com/office/drawing/2010/main" val="0"/>
              </a:ext>
            </a:extLst>
          </a:blip>
          <a:stretch>
            <a:fillRect/>
          </a:stretch>
        </p:blipFill>
        <p:spPr bwMode="auto">
          <a:xfrm>
            <a:off x="4038600" y="1981200"/>
            <a:ext cx="4114800" cy="4114800"/>
          </a:xfrm>
          <a:prstGeom prst="rect">
            <a:avLst/>
          </a:prstGeom>
          <a:noFill/>
          <a:ln>
            <a:noFill/>
          </a:ln>
        </p:spPr>
      </p:pic>
      <p:sp>
        <p:nvSpPr>
          <p:cNvPr id="2" name="Title 1"/>
          <p:cNvSpPr>
            <a:spLocks noGrp="1"/>
          </p:cNvSpPr>
          <p:nvPr>
            <p:ph type="title"/>
          </p:nvPr>
        </p:nvSpPr>
        <p:spPr>
          <a:xfrm>
            <a:off x="263237" y="1745672"/>
            <a:ext cx="10363200" cy="1143000"/>
          </a:xfrm>
        </p:spPr>
        <p:txBody>
          <a:bodyPr/>
          <a:lstStyle/>
          <a:p>
            <a:pPr algn="l"/>
            <a:r>
              <a:rPr lang="en-US" sz="2400" b="1" dirty="0" smtClean="0">
                <a:latin typeface="Times New Roman" pitchFamily="18" charset="0"/>
                <a:cs typeface="Times New Roman" pitchFamily="18" charset="0"/>
              </a:rPr>
              <a:t>9. Time </a:t>
            </a:r>
            <a:r>
              <a:rPr lang="en-US" sz="2400" b="1" dirty="0" smtClean="0">
                <a:latin typeface="Times New Roman" pitchFamily="18" charset="0"/>
                <a:cs typeface="Times New Roman" pitchFamily="18" charset="0"/>
              </a:rPr>
              <a:t>management</a:t>
            </a:r>
            <a:endParaRPr lang="en-US" sz="2400" b="1" dirty="0">
              <a:latin typeface="Times New Roman" pitchFamily="18" charset="0"/>
              <a:cs typeface="Times New Roman" pitchFamily="18" charset="0"/>
            </a:endParaRPr>
          </a:p>
        </p:txBody>
      </p:sp>
      <p:sp>
        <p:nvSpPr>
          <p:cNvPr id="5" name="Title 1"/>
          <p:cNvSpPr txBox="1">
            <a:spLocks/>
          </p:cNvSpPr>
          <p:nvPr/>
        </p:nvSpPr>
        <p:spPr>
          <a:xfrm>
            <a:off x="360218" y="706581"/>
            <a:ext cx="10363200" cy="1143000"/>
          </a:xfrm>
          <a:prstGeom prst="rect">
            <a:avLst/>
          </a:prstGeom>
        </p:spPr>
        <p:txBody>
          <a:bodyPr/>
          <a:lstStyle/>
          <a:p>
            <a:pPr marL="0" marR="0" lvl="0" indent="0" algn="l" defTabSz="914400" rtl="0" eaLnBrk="1" fontAlgn="auto" latinLnBrk="1"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chemeClr val="tx1"/>
                </a:solidFill>
                <a:effectLst/>
                <a:uLnTx/>
                <a:uFillTx/>
                <a:latin typeface="Times New Roman" pitchFamily="18" charset="0"/>
                <a:ea typeface="+mj-ea"/>
                <a:cs typeface="Times New Roman" pitchFamily="18" charset="0"/>
              </a:rPr>
              <a:t>10 habits of Self Discipline (Contd.)</a:t>
            </a:r>
            <a:r>
              <a:rPr kumimoji="0" lang="en-US" sz="3600" b="0" i="0" u="none" strike="noStrike" kern="1200" cap="none" spc="0" normalizeH="0" baseline="0" noProof="0" dirty="0" smtClean="0">
                <a:ln>
                  <a:noFill/>
                </a:ln>
                <a:solidFill>
                  <a:schemeClr val="tx1"/>
                </a:solidFill>
                <a:effectLst/>
                <a:uLnTx/>
                <a:uFillTx/>
                <a:latin typeface="+mj-lt"/>
                <a:ea typeface="+mj-ea"/>
                <a:cs typeface="+mj-cs"/>
              </a:rPr>
              <a:t/>
            </a:r>
            <a:br>
              <a:rPr kumimoji="0" lang="en-US" sz="3600" b="0" i="0" u="none" strike="noStrike" kern="1200" cap="none" spc="0" normalizeH="0" baseline="0" noProof="0" dirty="0" smtClean="0">
                <a:ln>
                  <a:noFill/>
                </a:ln>
                <a:solidFill>
                  <a:schemeClr val="tx1"/>
                </a:solidFill>
                <a:effectLst/>
                <a:uLnTx/>
                <a:uFillTx/>
                <a:latin typeface="+mj-lt"/>
                <a:ea typeface="+mj-ea"/>
                <a:cs typeface="+mj-cs"/>
              </a:rPr>
            </a:b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 xmlns:p14="http://schemas.microsoft.com/office/powerpoint/2010/main" val="44440027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1782" y="1845734"/>
            <a:ext cx="6608618" cy="4374958"/>
          </a:xfrm>
        </p:spPr>
        <p:txBody>
          <a:bodyPr>
            <a:normAutofit/>
          </a:bodyPr>
          <a:lstStyle/>
          <a:p>
            <a:pPr>
              <a:buNone/>
            </a:pPr>
            <a:r>
              <a:rPr lang="en-US" sz="2400" b="1" dirty="0" smtClean="0"/>
              <a:t>10. </a:t>
            </a:r>
            <a:r>
              <a:rPr lang="en-US" sz="2400" b="1" dirty="0" smtClean="0"/>
              <a:t>Persistence</a:t>
            </a:r>
            <a:endParaRPr lang="en-US" sz="2400" dirty="0" smtClean="0"/>
          </a:p>
          <a:p>
            <a:r>
              <a:rPr lang="en-US" sz="2400" dirty="0" smtClean="0"/>
              <a:t>Persistence </a:t>
            </a:r>
            <a:r>
              <a:rPr lang="en-US" sz="2400" dirty="0"/>
              <a:t>is that certain habit that helps us to not give up. Even when we do fail, it allows us to get back up </a:t>
            </a:r>
            <a:r>
              <a:rPr lang="en-US" sz="2400" dirty="0" smtClean="0"/>
              <a:t>again</a:t>
            </a:r>
          </a:p>
          <a:p>
            <a:r>
              <a:rPr lang="en-US" sz="2400" dirty="0"/>
              <a:t>achieving our goals is hard. Getting </a:t>
            </a:r>
            <a:r>
              <a:rPr lang="en-US" sz="2400" dirty="0" smtClean="0"/>
              <a:t/>
            </a:r>
            <a:br>
              <a:rPr lang="en-US" sz="2400" dirty="0" smtClean="0"/>
            </a:br>
            <a:r>
              <a:rPr lang="en-US" sz="2400" dirty="0" smtClean="0"/>
              <a:t>discouraged </a:t>
            </a:r>
            <a:r>
              <a:rPr lang="en-US" sz="2400" dirty="0"/>
              <a:t>is easy. And giving up takes far </a:t>
            </a:r>
            <a:r>
              <a:rPr lang="en-US" sz="2400" dirty="0" smtClean="0"/>
              <a:t/>
            </a:r>
            <a:br>
              <a:rPr lang="en-US" sz="2400" dirty="0" smtClean="0"/>
            </a:br>
            <a:r>
              <a:rPr lang="en-US" sz="2400" dirty="0" smtClean="0"/>
              <a:t>less </a:t>
            </a:r>
            <a:r>
              <a:rPr lang="en-US" sz="2400" dirty="0"/>
              <a:t>effort than continuing to push through, </a:t>
            </a:r>
            <a:r>
              <a:rPr lang="en-US" sz="2400" dirty="0" smtClean="0"/>
              <a:t/>
            </a:r>
            <a:br>
              <a:rPr lang="en-US" sz="2400" dirty="0" smtClean="0"/>
            </a:br>
            <a:r>
              <a:rPr lang="en-US" sz="2400" dirty="0" smtClean="0"/>
              <a:t>especially </a:t>
            </a:r>
            <a:r>
              <a:rPr lang="en-US" sz="2400" dirty="0"/>
              <a:t>towards something that inflicts a </a:t>
            </a:r>
            <a:r>
              <a:rPr lang="en-US" sz="2400" dirty="0" smtClean="0"/>
              <a:t/>
            </a:r>
            <a:br>
              <a:rPr lang="en-US" sz="2400" dirty="0" smtClean="0"/>
            </a:br>
            <a:r>
              <a:rPr lang="en-US" sz="2400" dirty="0" smtClean="0"/>
              <a:t>lot </a:t>
            </a:r>
            <a:r>
              <a:rPr lang="en-US" sz="2400" dirty="0"/>
              <a:t>of pain before it provides us with any </a:t>
            </a:r>
            <a:r>
              <a:rPr lang="en-US" sz="2400" dirty="0" smtClean="0"/>
              <a:t/>
            </a:r>
            <a:br>
              <a:rPr lang="en-US" sz="2400" dirty="0" smtClean="0"/>
            </a:br>
            <a:r>
              <a:rPr lang="en-US" sz="2400" dirty="0" smtClean="0"/>
              <a:t>pleasure</a:t>
            </a:r>
            <a:r>
              <a:rPr lang="en-US" sz="2400" dirty="0"/>
              <a:t>.</a:t>
            </a:r>
          </a:p>
          <a:p>
            <a:endParaRPr lang="en-US" sz="2400" dirty="0"/>
          </a:p>
        </p:txBody>
      </p:sp>
      <p:pic>
        <p:nvPicPr>
          <p:cNvPr id="1026" name="Picture 2" descr="C:\Users\drrabia\Desktop\persis.png"/>
          <p:cNvPicPr>
            <a:picLocks noChangeAspect="1" noChangeArrowheads="1"/>
          </p:cNvPicPr>
          <p:nvPr/>
        </p:nvPicPr>
        <p:blipFill>
          <a:blip r:embed="rId2"/>
          <a:srcRect l="4062" t="19446" r="13028" b="20695"/>
          <a:stretch>
            <a:fillRect/>
          </a:stretch>
        </p:blipFill>
        <p:spPr bwMode="auto">
          <a:xfrm>
            <a:off x="7379621" y="1620981"/>
            <a:ext cx="4646123" cy="2895601"/>
          </a:xfrm>
          <a:prstGeom prst="rect">
            <a:avLst/>
          </a:prstGeom>
          <a:noFill/>
        </p:spPr>
      </p:pic>
      <p:sp>
        <p:nvSpPr>
          <p:cNvPr id="5" name="Title 1"/>
          <p:cNvSpPr txBox="1">
            <a:spLocks/>
          </p:cNvSpPr>
          <p:nvPr/>
        </p:nvSpPr>
        <p:spPr>
          <a:xfrm>
            <a:off x="360218" y="706581"/>
            <a:ext cx="10363200" cy="1143000"/>
          </a:xfrm>
          <a:prstGeom prst="rect">
            <a:avLst/>
          </a:prstGeom>
        </p:spPr>
        <p:txBody>
          <a:bodyPr/>
          <a:lstStyle/>
          <a:p>
            <a:pPr marL="0" marR="0" lvl="0" indent="0" algn="l" defTabSz="914400" rtl="0" eaLnBrk="1" fontAlgn="auto" latinLnBrk="1"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chemeClr val="tx1"/>
                </a:solidFill>
                <a:effectLst/>
                <a:uLnTx/>
                <a:uFillTx/>
                <a:latin typeface="Times New Roman" pitchFamily="18" charset="0"/>
                <a:ea typeface="+mj-ea"/>
                <a:cs typeface="Times New Roman" pitchFamily="18" charset="0"/>
              </a:rPr>
              <a:t>10 habits of Self Discipline (Contd.)</a:t>
            </a:r>
            <a:r>
              <a:rPr kumimoji="0" lang="en-US" sz="3600" b="0" i="0" u="none" strike="noStrike" kern="1200" cap="none" spc="0" normalizeH="0" baseline="0" noProof="0" dirty="0" smtClean="0">
                <a:ln>
                  <a:noFill/>
                </a:ln>
                <a:solidFill>
                  <a:schemeClr val="tx1"/>
                </a:solidFill>
                <a:effectLst/>
                <a:uLnTx/>
                <a:uFillTx/>
                <a:latin typeface="+mj-lt"/>
                <a:ea typeface="+mj-ea"/>
                <a:cs typeface="+mj-cs"/>
              </a:rPr>
              <a:t/>
            </a:r>
            <a:br>
              <a:rPr kumimoji="0" lang="en-US" sz="3600" b="0" i="0" u="none" strike="noStrike" kern="1200" cap="none" spc="0" normalizeH="0" baseline="0" noProof="0" dirty="0" smtClean="0">
                <a:ln>
                  <a:noFill/>
                </a:ln>
                <a:solidFill>
                  <a:schemeClr val="tx1"/>
                </a:solidFill>
                <a:effectLst/>
                <a:uLnTx/>
                <a:uFillTx/>
                <a:latin typeface="+mj-lt"/>
                <a:ea typeface="+mj-ea"/>
                <a:cs typeface="+mj-cs"/>
              </a:rPr>
            </a:b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 xmlns:p14="http://schemas.microsoft.com/office/powerpoint/2010/main" val="407376495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Users\drrabia\Desktop\persistance.jpg"/>
          <p:cNvPicPr>
            <a:picLocks noGrp="1" noChangeAspect="1" noChangeArrowheads="1"/>
          </p:cNvPicPr>
          <p:nvPr>
            <p:ph idx="1"/>
          </p:nvPr>
        </p:nvPicPr>
        <p:blipFill>
          <a:blip r:embed="rId2"/>
          <a:stretch>
            <a:fillRect/>
          </a:stretch>
        </p:blipFill>
        <p:spPr bwMode="auto">
          <a:xfrm>
            <a:off x="3079321" y="1981200"/>
            <a:ext cx="6033357" cy="4114800"/>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r>
              <a:rPr lang="en-US" b="1" dirty="0" smtClean="0">
                <a:latin typeface="Times New Roman" pitchFamily="18" charset="0"/>
                <a:cs typeface="Times New Roman" pitchFamily="18" charset="0"/>
              </a:rPr>
              <a:t>Learning Outcomes</a:t>
            </a:r>
            <a:endParaRPr lang="en-US" b="1" dirty="0">
              <a:latin typeface="Times New Roman" pitchFamily="18" charset="0"/>
              <a:cs typeface="Times New Roman" pitchFamily="18" charset="0"/>
            </a:endParaRPr>
          </a:p>
        </p:txBody>
      </p:sp>
      <p:sp>
        <p:nvSpPr>
          <p:cNvPr id="8" name="Text Placeholder 7"/>
          <p:cNvSpPr>
            <a:spLocks noGrp="1"/>
          </p:cNvSpPr>
          <p:nvPr>
            <p:ph type="body" sz="quarter" idx="11"/>
          </p:nvPr>
        </p:nvSpPr>
        <p:spPr>
          <a:xfrm>
            <a:off x="1524000" y="2060848"/>
            <a:ext cx="9144000" cy="4263752"/>
          </a:xfrm>
        </p:spPr>
        <p:txBody>
          <a:bodyPr/>
          <a:lstStyle/>
          <a:p>
            <a:pPr lvl="0" algn="l"/>
            <a:endParaRPr lang="en-US" dirty="0">
              <a:solidFill>
                <a:schemeClr val="tx1">
                  <a:lumMod val="95000"/>
                  <a:lumOff val="5000"/>
                </a:schemeClr>
              </a:solidFill>
              <a:latin typeface="Times New Roman" pitchFamily="18" charset="0"/>
              <a:cs typeface="Times New Roman" pitchFamily="18" charset="0"/>
            </a:endParaRPr>
          </a:p>
          <a:p>
            <a:pPr lvl="0" algn="l"/>
            <a:endParaRPr lang="en-US" dirty="0" smtClean="0">
              <a:solidFill>
                <a:schemeClr val="tx1">
                  <a:lumMod val="95000"/>
                  <a:lumOff val="5000"/>
                </a:schemeClr>
              </a:solidFill>
              <a:latin typeface="Times New Roman" pitchFamily="18" charset="0"/>
              <a:cs typeface="Times New Roman" pitchFamily="18" charset="0"/>
            </a:endParaRPr>
          </a:p>
          <a:p>
            <a:pPr lvl="0" algn="l"/>
            <a:r>
              <a:rPr lang="en-US" sz="2400" b="1" dirty="0" smtClean="0">
                <a:solidFill>
                  <a:schemeClr val="tx1">
                    <a:lumMod val="95000"/>
                    <a:lumOff val="5000"/>
                  </a:schemeClr>
                </a:solidFill>
                <a:latin typeface="Times New Roman" pitchFamily="18" charset="0"/>
                <a:cs typeface="Times New Roman" pitchFamily="18" charset="0"/>
              </a:rPr>
              <a:t>After the completion of this class students would be able to:</a:t>
            </a:r>
          </a:p>
          <a:p>
            <a:pPr lvl="0" algn="l"/>
            <a:endParaRPr lang="en-US" sz="2400" b="1" dirty="0" smtClean="0">
              <a:solidFill>
                <a:schemeClr val="tx1">
                  <a:lumMod val="95000"/>
                  <a:lumOff val="5000"/>
                </a:schemeClr>
              </a:solidFill>
              <a:latin typeface="Times New Roman" pitchFamily="18" charset="0"/>
              <a:cs typeface="Times New Roman" pitchFamily="18" charset="0"/>
            </a:endParaRPr>
          </a:p>
          <a:p>
            <a:pPr marL="285750" indent="-285750" algn="l">
              <a:buFont typeface="Arial" panose="020B0604020202020204" pitchFamily="34" charset="0"/>
              <a:buChar char="•"/>
            </a:pPr>
            <a:r>
              <a:rPr lang="en-US" sz="2400" dirty="0" smtClean="0">
                <a:solidFill>
                  <a:schemeClr val="tx1">
                    <a:lumMod val="95000"/>
                    <a:lumOff val="5000"/>
                  </a:schemeClr>
                </a:solidFill>
                <a:latin typeface="Times New Roman" pitchFamily="18" charset="0"/>
                <a:cs typeface="Times New Roman" pitchFamily="18" charset="0"/>
              </a:rPr>
              <a:t>Demonstrate the basic knowledge and understanding of self discipline.</a:t>
            </a:r>
          </a:p>
          <a:p>
            <a:pPr marL="285750" indent="-285750" algn="l">
              <a:buFont typeface="Arial" panose="020B0604020202020204" pitchFamily="34" charset="0"/>
              <a:buChar char="•"/>
            </a:pPr>
            <a:r>
              <a:rPr lang="en-US" sz="2400" dirty="0" smtClean="0">
                <a:solidFill>
                  <a:schemeClr val="tx1">
                    <a:lumMod val="95000"/>
                    <a:lumOff val="5000"/>
                  </a:schemeClr>
                </a:solidFill>
                <a:latin typeface="Times New Roman" pitchFamily="18" charset="0"/>
                <a:cs typeface="Times New Roman" pitchFamily="18" charset="0"/>
              </a:rPr>
              <a:t>Explain and use 10 principles of self discipline.</a:t>
            </a:r>
          </a:p>
          <a:p>
            <a:pPr marL="285750" indent="-285750" algn="l">
              <a:buFont typeface="Arial" panose="020B0604020202020204" pitchFamily="34" charset="0"/>
              <a:buChar char="•"/>
            </a:pPr>
            <a:r>
              <a:rPr lang="en-US" sz="2400" dirty="0" smtClean="0">
                <a:solidFill>
                  <a:schemeClr val="tx1">
                    <a:lumMod val="95000"/>
                    <a:lumOff val="5000"/>
                  </a:schemeClr>
                </a:solidFill>
                <a:latin typeface="Times New Roman" pitchFamily="18" charset="0"/>
                <a:cs typeface="Times New Roman" pitchFamily="18" charset="0"/>
              </a:rPr>
              <a:t>Share </a:t>
            </a:r>
            <a:r>
              <a:rPr lang="en-US" sz="2400" dirty="0">
                <a:solidFill>
                  <a:schemeClr val="tx1">
                    <a:lumMod val="95000"/>
                    <a:lumOff val="5000"/>
                  </a:schemeClr>
                </a:solidFill>
                <a:latin typeface="Times New Roman" pitchFamily="18" charset="0"/>
                <a:cs typeface="Times New Roman" pitchFamily="18" charset="0"/>
              </a:rPr>
              <a:t>and </a:t>
            </a:r>
            <a:r>
              <a:rPr lang="en-US" sz="2400" dirty="0" smtClean="0">
                <a:solidFill>
                  <a:schemeClr val="tx1">
                    <a:lumMod val="95000"/>
                    <a:lumOff val="5000"/>
                  </a:schemeClr>
                </a:solidFill>
                <a:latin typeface="Times New Roman" pitchFamily="18" charset="0"/>
                <a:cs typeface="Times New Roman" pitchFamily="18" charset="0"/>
              </a:rPr>
              <a:t>develop </a:t>
            </a:r>
            <a:r>
              <a:rPr lang="en-US" sz="2400" dirty="0">
                <a:solidFill>
                  <a:schemeClr val="tx1">
                    <a:lumMod val="95000"/>
                    <a:lumOff val="5000"/>
                  </a:schemeClr>
                </a:solidFill>
                <a:latin typeface="Times New Roman" pitchFamily="18" charset="0"/>
                <a:cs typeface="Times New Roman" pitchFamily="18" charset="0"/>
              </a:rPr>
              <a:t>10 </a:t>
            </a:r>
            <a:r>
              <a:rPr lang="en-US" sz="2400" dirty="0" smtClean="0">
                <a:solidFill>
                  <a:schemeClr val="tx1">
                    <a:lumMod val="95000"/>
                    <a:lumOff val="5000"/>
                  </a:schemeClr>
                </a:solidFill>
                <a:latin typeface="Times New Roman" pitchFamily="18" charset="0"/>
                <a:cs typeface="Times New Roman" pitchFamily="18" charset="0"/>
              </a:rPr>
              <a:t>habits </a:t>
            </a:r>
            <a:r>
              <a:rPr lang="en-US" sz="2400" dirty="0">
                <a:solidFill>
                  <a:schemeClr val="tx1">
                    <a:lumMod val="95000"/>
                    <a:lumOff val="5000"/>
                  </a:schemeClr>
                </a:solidFill>
                <a:latin typeface="Times New Roman" pitchFamily="18" charset="0"/>
                <a:cs typeface="Times New Roman" pitchFamily="18" charset="0"/>
              </a:rPr>
              <a:t>of self </a:t>
            </a:r>
            <a:r>
              <a:rPr lang="en-US" sz="2400" dirty="0" smtClean="0">
                <a:solidFill>
                  <a:schemeClr val="tx1">
                    <a:lumMod val="95000"/>
                    <a:lumOff val="5000"/>
                  </a:schemeClr>
                </a:solidFill>
                <a:latin typeface="Times New Roman" pitchFamily="18" charset="0"/>
                <a:cs typeface="Times New Roman" pitchFamily="18" charset="0"/>
              </a:rPr>
              <a:t>discipline.</a:t>
            </a:r>
          </a:p>
          <a:p>
            <a:pPr marL="285750" indent="-285750" algn="l">
              <a:buFont typeface="Arial" panose="020B0604020202020204" pitchFamily="34" charset="0"/>
              <a:buChar char="•"/>
            </a:pPr>
            <a:r>
              <a:rPr lang="en-US" sz="2400" dirty="0" smtClean="0">
                <a:solidFill>
                  <a:schemeClr val="tx1">
                    <a:lumMod val="95000"/>
                    <a:lumOff val="5000"/>
                  </a:schemeClr>
                </a:solidFill>
                <a:latin typeface="Times New Roman" pitchFamily="18" charset="0"/>
                <a:cs typeface="Times New Roman" pitchFamily="18" charset="0"/>
              </a:rPr>
              <a:t>Prepare every day to do list based on priorities and urgencies, developing a more organized personality.</a:t>
            </a:r>
          </a:p>
          <a:p>
            <a:pPr marL="285750" indent="-285750" algn="l">
              <a:buFont typeface="Arial" panose="020B0604020202020204" pitchFamily="34" charset="0"/>
              <a:buChar char="•"/>
            </a:pPr>
            <a:endParaRPr lang="en-US" dirty="0">
              <a:solidFill>
                <a:schemeClr val="tx1">
                  <a:lumMod val="95000"/>
                  <a:lumOff val="5000"/>
                </a:schemeClr>
              </a:solidFill>
              <a:latin typeface="Times New Roman" pitchFamily="18" charset="0"/>
              <a:cs typeface="Times New Roman" pitchFamily="18" charset="0"/>
            </a:endParaRPr>
          </a:p>
          <a:p>
            <a:pPr marL="285750" indent="-285750" algn="l">
              <a:buFont typeface="Arial" panose="020B0604020202020204" pitchFamily="34" charset="0"/>
              <a:buChar char="•"/>
            </a:pPr>
            <a:endParaRPr lang="en-US" dirty="0" smtClean="0">
              <a:solidFill>
                <a:schemeClr val="tx1"/>
              </a:solidFill>
              <a:latin typeface="Times New Roman" pitchFamily="18" charset="0"/>
              <a:cs typeface="Times New Roman" pitchFamily="18" charset="0"/>
            </a:endParaRPr>
          </a:p>
          <a:p>
            <a:pPr marL="285750" indent="-285750" algn="l">
              <a:buFont typeface="Arial" panose="020B0604020202020204" pitchFamily="34" charset="0"/>
              <a:buChar char="•"/>
            </a:pPr>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p:txBody>
      </p:sp>
    </p:spTree>
    <p:extLst>
      <p:ext uri="{BB962C8B-B14F-4D97-AF65-F5344CB8AC3E}">
        <p14:creationId xmlns="" xmlns:p14="http://schemas.microsoft.com/office/powerpoint/2010/main" val="350271268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C:\Users\drrabia\Desktop\1 9ohyt_EgxDYqHOupG-BLjg.jpeg"/>
          <p:cNvPicPr>
            <a:picLocks noGrp="1" noChangeAspect="1" noChangeArrowheads="1"/>
          </p:cNvPicPr>
          <p:nvPr>
            <p:ph idx="1"/>
          </p:nvPr>
        </p:nvPicPr>
        <p:blipFill>
          <a:blip r:embed="rId2"/>
          <a:stretch>
            <a:fillRect/>
          </a:stretch>
        </p:blipFill>
        <p:spPr bwMode="auto">
          <a:xfrm>
            <a:off x="3139257" y="1981200"/>
            <a:ext cx="5913485" cy="4114800"/>
          </a:xfrm>
          <a:prstGeom prst="rect">
            <a:avLst/>
          </a:prstGeom>
          <a:noFill/>
        </p:spPr>
      </p:pic>
      <p:sp>
        <p:nvSpPr>
          <p:cNvPr id="2" name="Title 1"/>
          <p:cNvSpPr>
            <a:spLocks noGrp="1"/>
          </p:cNvSpPr>
          <p:nvPr>
            <p:ph type="title"/>
          </p:nvPr>
        </p:nvSpPr>
        <p:spPr/>
        <p:txBody>
          <a:bodyPr/>
          <a:lstStyle/>
          <a:p>
            <a:endParaRPr lang="en-US"/>
          </a:p>
        </p:txBody>
      </p:sp>
    </p:spTree>
    <p:extLst>
      <p:ext uri="{BB962C8B-B14F-4D97-AF65-F5344CB8AC3E}">
        <p14:creationId xmlns="" xmlns:p14="http://schemas.microsoft.com/office/powerpoint/2010/main" val="4164655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z="2400" dirty="0" smtClean="0">
                <a:latin typeface="Times New Roman" pitchFamily="18" charset="0"/>
                <a:cs typeface="Times New Roman" pitchFamily="18" charset="0"/>
              </a:rPr>
              <a:t>Whether it’s success in their personal lives or their professional lives, it all starts with an inherent ability for self-control through discipline. </a:t>
            </a:r>
          </a:p>
          <a:p>
            <a:r>
              <a:rPr lang="en-US" sz="2400" dirty="0" smtClean="0">
                <a:latin typeface="Times New Roman" pitchFamily="18" charset="0"/>
                <a:cs typeface="Times New Roman" pitchFamily="18" charset="0"/>
              </a:rPr>
              <a:t>Your thoughts,</a:t>
            </a:r>
          </a:p>
          <a:p>
            <a:r>
              <a:rPr lang="en-US" sz="2400" dirty="0" smtClean="0">
                <a:latin typeface="Times New Roman" pitchFamily="18" charset="0"/>
                <a:cs typeface="Times New Roman" pitchFamily="18" charset="0"/>
              </a:rPr>
              <a:t> Your emotions, </a:t>
            </a:r>
          </a:p>
          <a:p>
            <a:r>
              <a:rPr lang="en-US" sz="2400" dirty="0" smtClean="0">
                <a:latin typeface="Times New Roman" pitchFamily="18" charset="0"/>
                <a:cs typeface="Times New Roman" pitchFamily="18" charset="0"/>
              </a:rPr>
              <a:t>Your behaviors, </a:t>
            </a:r>
          </a:p>
          <a:p>
            <a:r>
              <a:rPr lang="en-US" sz="2400" dirty="0" smtClean="0">
                <a:latin typeface="Times New Roman" pitchFamily="18" charset="0"/>
                <a:cs typeface="Times New Roman" pitchFamily="18" charset="0"/>
              </a:rPr>
              <a:t>And your habits,  all of them must be kept in check.</a:t>
            </a:r>
          </a:p>
          <a:p>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Famous Marshmallow experiment – longitudinal study</a:t>
            </a:r>
          </a:p>
          <a:p>
            <a:endParaRPr lang="en-US" sz="2400" dirty="0">
              <a:latin typeface="Times New Roman" pitchFamily="18" charset="0"/>
              <a:cs typeface="Times New Roman" pitchFamily="18" charset="0"/>
            </a:endParaRPr>
          </a:p>
        </p:txBody>
      </p:sp>
      <p:sp>
        <p:nvSpPr>
          <p:cNvPr id="2" name="Title 1"/>
          <p:cNvSpPr>
            <a:spLocks noGrp="1"/>
          </p:cNvSpPr>
          <p:nvPr>
            <p:ph type="title"/>
          </p:nvPr>
        </p:nvSpPr>
        <p:spPr/>
        <p:txBody>
          <a:bodyPr/>
          <a:lstStyle/>
          <a:p>
            <a:r>
              <a:rPr lang="en-US" sz="3600" dirty="0">
                <a:latin typeface="Times New Roman" pitchFamily="18" charset="0"/>
                <a:cs typeface="Times New Roman" pitchFamily="18" charset="0"/>
              </a:rPr>
              <a:t>At the heart of any successful person, is self-discipline</a:t>
            </a:r>
          </a:p>
        </p:txBody>
      </p:sp>
    </p:spTree>
    <p:extLst>
      <p:ext uri="{BB962C8B-B14F-4D97-AF65-F5344CB8AC3E}">
        <p14:creationId xmlns="" xmlns:p14="http://schemas.microsoft.com/office/powerpoint/2010/main" val="39205172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400" dirty="0">
                <a:latin typeface="Times New Roman" pitchFamily="18" charset="0"/>
                <a:cs typeface="Times New Roman" pitchFamily="18" charset="0"/>
              </a:rPr>
              <a:t>Aristotle once said, </a:t>
            </a:r>
            <a:r>
              <a:rPr lang="en-US" sz="2400" i="1" dirty="0">
                <a:effectLst>
                  <a:outerShdw blurRad="38100" dist="38100" dir="2700000" algn="tl">
                    <a:srgbClr val="000000">
                      <a:alpha val="43137"/>
                    </a:srgbClr>
                  </a:outerShdw>
                </a:effectLst>
                <a:latin typeface="Times New Roman" pitchFamily="18" charset="0"/>
                <a:cs typeface="Times New Roman" pitchFamily="18" charset="0"/>
              </a:rPr>
              <a:t>“Good habits formed at youth make all the difference.” </a:t>
            </a:r>
            <a:endParaRPr lang="en-US" sz="2400" i="1" dirty="0" smtClean="0">
              <a:effectLst>
                <a:outerShdw blurRad="38100" dist="38100" dir="2700000" algn="tl">
                  <a:srgbClr val="000000">
                    <a:alpha val="43137"/>
                  </a:srgbClr>
                </a:outerShdw>
              </a:effectLst>
              <a:latin typeface="Times New Roman" pitchFamily="18" charset="0"/>
              <a:cs typeface="Times New Roman" pitchFamily="18" charset="0"/>
            </a:endParaRPr>
          </a:p>
          <a:p>
            <a:endParaRPr lang="en-US" sz="2400" i="1" dirty="0" smtClean="0">
              <a:effectLst>
                <a:outerShdw blurRad="38100" dist="38100" dir="2700000" algn="tl">
                  <a:srgbClr val="000000">
                    <a:alpha val="43137"/>
                  </a:srgbClr>
                </a:outerShdw>
              </a:effectLst>
              <a:latin typeface="Times New Roman" pitchFamily="18" charset="0"/>
              <a:cs typeface="Times New Roman" pitchFamily="18" charset="0"/>
            </a:endParaRPr>
          </a:p>
          <a:p>
            <a:r>
              <a:rPr lang="en-US" sz="2400" dirty="0" smtClean="0">
                <a:latin typeface="Times New Roman" pitchFamily="18" charset="0"/>
                <a:cs typeface="Times New Roman" pitchFamily="18" charset="0"/>
              </a:rPr>
              <a:t>More </a:t>
            </a:r>
            <a:r>
              <a:rPr lang="en-US" sz="2400" dirty="0">
                <a:latin typeface="Times New Roman" pitchFamily="18" charset="0"/>
                <a:cs typeface="Times New Roman" pitchFamily="18" charset="0"/>
              </a:rPr>
              <a:t>recently, Jim </a:t>
            </a:r>
            <a:r>
              <a:rPr lang="en-US" sz="2400" dirty="0" err="1">
                <a:latin typeface="Times New Roman" pitchFamily="18" charset="0"/>
                <a:cs typeface="Times New Roman" pitchFamily="18" charset="0"/>
              </a:rPr>
              <a:t>Rohn</a:t>
            </a:r>
            <a:r>
              <a:rPr lang="en-US" sz="2400" dirty="0">
                <a:latin typeface="Times New Roman" pitchFamily="18" charset="0"/>
                <a:cs typeface="Times New Roman" pitchFamily="18" charset="0"/>
              </a:rPr>
              <a:t> claimed </a:t>
            </a:r>
            <a:r>
              <a:rPr lang="en-US" sz="2400" i="1" dirty="0">
                <a:effectLst>
                  <a:outerShdw blurRad="38100" dist="38100" dir="2700000" algn="tl">
                    <a:srgbClr val="000000">
                      <a:alpha val="43137"/>
                    </a:srgbClr>
                  </a:outerShdw>
                </a:effectLst>
                <a:latin typeface="Times New Roman" pitchFamily="18" charset="0"/>
                <a:cs typeface="Times New Roman" pitchFamily="18" charset="0"/>
              </a:rPr>
              <a:t>“Discipline is the bridge between goals and accomplishment.” </a:t>
            </a:r>
            <a:endParaRPr lang="en-US" sz="2400" i="1" dirty="0" smtClean="0">
              <a:effectLst>
                <a:outerShdw blurRad="38100" dist="38100" dir="2700000" algn="tl">
                  <a:srgbClr val="000000">
                    <a:alpha val="43137"/>
                  </a:srgbClr>
                </a:outerShdw>
              </a:effectLst>
              <a:latin typeface="Times New Roman" pitchFamily="18" charset="0"/>
              <a:cs typeface="Times New Roman" pitchFamily="18" charset="0"/>
            </a:endParaRPr>
          </a:p>
          <a:p>
            <a:endParaRPr lang="en-US" sz="2400" i="1" dirty="0" smtClean="0">
              <a:effectLst>
                <a:outerShdw blurRad="38100" dist="38100" dir="2700000" algn="tl">
                  <a:srgbClr val="000000">
                    <a:alpha val="43137"/>
                  </a:srgbClr>
                </a:outerShdw>
              </a:effectLst>
              <a:latin typeface="Times New Roman" pitchFamily="18" charset="0"/>
              <a:cs typeface="Times New Roman" pitchFamily="18" charset="0"/>
            </a:endParaRPr>
          </a:p>
          <a:p>
            <a:r>
              <a:rPr lang="en-US" sz="2400" dirty="0" smtClean="0">
                <a:latin typeface="Times New Roman" pitchFamily="18" charset="0"/>
                <a:cs typeface="Times New Roman" pitchFamily="18" charset="0"/>
              </a:rPr>
              <a:t>And </a:t>
            </a:r>
            <a:r>
              <a:rPr lang="en-US" sz="2400" dirty="0">
                <a:latin typeface="Times New Roman" pitchFamily="18" charset="0"/>
                <a:cs typeface="Times New Roman" pitchFamily="18" charset="0"/>
              </a:rPr>
              <a:t>Robert </a:t>
            </a:r>
            <a:r>
              <a:rPr lang="en-US" sz="2400" dirty="0" err="1">
                <a:latin typeface="Times New Roman" pitchFamily="18" charset="0"/>
                <a:cs typeface="Times New Roman" pitchFamily="18" charset="0"/>
              </a:rPr>
              <a:t>Kiyosaki</a:t>
            </a:r>
            <a:r>
              <a:rPr lang="en-US" sz="2400" dirty="0">
                <a:latin typeface="Times New Roman" pitchFamily="18" charset="0"/>
                <a:cs typeface="Times New Roman" pitchFamily="18" charset="0"/>
              </a:rPr>
              <a:t> asserted that </a:t>
            </a:r>
            <a:r>
              <a:rPr lang="en-US" sz="2400" i="1" dirty="0">
                <a:effectLst>
                  <a:outerShdw blurRad="38100" dist="38100" dir="2700000" algn="tl">
                    <a:srgbClr val="000000">
                      <a:alpha val="43137"/>
                    </a:srgbClr>
                  </a:outerShdw>
                </a:effectLst>
                <a:latin typeface="Times New Roman" pitchFamily="18" charset="0"/>
                <a:cs typeface="Times New Roman" pitchFamily="18" charset="0"/>
              </a:rPr>
              <a:t>“Confidence comes from discipline and training.”</a:t>
            </a:r>
          </a:p>
          <a:p>
            <a:endParaRPr lang="en-US" sz="2400" dirty="0">
              <a:latin typeface="Times New Roman" pitchFamily="18" charset="0"/>
              <a:cs typeface="Times New Roman" pitchFamily="18" charset="0"/>
            </a:endParaRPr>
          </a:p>
        </p:txBody>
      </p:sp>
    </p:spTree>
    <p:extLst>
      <p:ext uri="{BB962C8B-B14F-4D97-AF65-F5344CB8AC3E}">
        <p14:creationId xmlns="" xmlns:p14="http://schemas.microsoft.com/office/powerpoint/2010/main" val="36711633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z="2400" dirty="0" smtClean="0">
                <a:latin typeface="Times New Roman" pitchFamily="18" charset="0"/>
                <a:cs typeface="Times New Roman" pitchFamily="18" charset="0"/>
              </a:rPr>
              <a:t>Q. But </a:t>
            </a:r>
            <a:r>
              <a:rPr lang="en-US" sz="2400" dirty="0">
                <a:latin typeface="Times New Roman" pitchFamily="18" charset="0"/>
                <a:cs typeface="Times New Roman" pitchFamily="18" charset="0"/>
              </a:rPr>
              <a:t>how is discipline created or formed? </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Q. What </a:t>
            </a:r>
            <a:r>
              <a:rPr lang="en-US" sz="2400" dirty="0">
                <a:latin typeface="Times New Roman" pitchFamily="18" charset="0"/>
                <a:cs typeface="Times New Roman" pitchFamily="18" charset="0"/>
              </a:rPr>
              <a:t>allows one person to </a:t>
            </a:r>
            <a:r>
              <a:rPr lang="en-US" sz="2400" dirty="0" smtClean="0">
                <a:latin typeface="Times New Roman" pitchFamily="18" charset="0"/>
                <a:cs typeface="Times New Roman" pitchFamily="18" charset="0"/>
              </a:rPr>
              <a:t>exert </a:t>
            </a:r>
            <a:r>
              <a:rPr lang="en-US" sz="2400" dirty="0">
                <a:latin typeface="Times New Roman" pitchFamily="18" charset="0"/>
                <a:cs typeface="Times New Roman" pitchFamily="18" charset="0"/>
              </a:rPr>
              <a:t>what seems like total and full control over their behaviors and their actions, while others </a:t>
            </a:r>
            <a:r>
              <a:rPr lang="en-US" sz="2400" dirty="0" smtClean="0">
                <a:latin typeface="Times New Roman" pitchFamily="18" charset="0"/>
                <a:cs typeface="Times New Roman" pitchFamily="18" charset="0"/>
              </a:rPr>
              <a:t>hesitate </a:t>
            </a:r>
            <a:r>
              <a:rPr lang="en-US" sz="2400" dirty="0">
                <a:latin typeface="Times New Roman" pitchFamily="18" charset="0"/>
                <a:cs typeface="Times New Roman" pitchFamily="18" charset="0"/>
              </a:rPr>
              <a:t>and fail</a:t>
            </a:r>
            <a:r>
              <a:rPr lang="en-US" sz="2400" dirty="0" smtClean="0">
                <a:latin typeface="Times New Roman" pitchFamily="18" charset="0"/>
                <a:cs typeface="Times New Roman" pitchFamily="18" charset="0"/>
              </a:rPr>
              <a:t>?</a:t>
            </a:r>
          </a:p>
          <a:p>
            <a:r>
              <a:rPr lang="en-US" sz="2400" dirty="0">
                <a:latin typeface="Times New Roman" pitchFamily="18" charset="0"/>
                <a:cs typeface="Times New Roman" pitchFamily="18" charset="0"/>
              </a:rPr>
              <a:t> </a:t>
            </a:r>
            <a:r>
              <a:rPr lang="en-US" sz="2400" dirty="0" smtClean="0">
                <a:latin typeface="Times New Roman" pitchFamily="18" charset="0"/>
                <a:cs typeface="Times New Roman" pitchFamily="18" charset="0"/>
              </a:rPr>
              <a:t>Q. How </a:t>
            </a:r>
            <a:r>
              <a:rPr lang="en-US" sz="2400" dirty="0">
                <a:latin typeface="Times New Roman" pitchFamily="18" charset="0"/>
                <a:cs typeface="Times New Roman" pitchFamily="18" charset="0"/>
              </a:rPr>
              <a:t>can one person be so conscious of what they do on a daily basis, while others simply throw caution to the wind</a:t>
            </a:r>
            <a:r>
              <a:rPr lang="en-US" sz="2400" dirty="0" smtClean="0">
                <a:latin typeface="Times New Roman" pitchFamily="18" charset="0"/>
                <a:cs typeface="Times New Roman" pitchFamily="18" charset="0"/>
              </a:rPr>
              <a:t>?</a:t>
            </a:r>
          </a:p>
          <a:p>
            <a:pPr marL="0" indent="0">
              <a:buNone/>
            </a:pPr>
            <a:endParaRPr lang="en-US" sz="2400" dirty="0">
              <a:latin typeface="Times New Roman" pitchFamily="18" charset="0"/>
              <a:cs typeface="Times New Roman" pitchFamily="18" charset="0"/>
            </a:endParaRPr>
          </a:p>
          <a:p>
            <a:r>
              <a:rPr lang="en-US" sz="2400" b="1" i="1" dirty="0">
                <a:latin typeface="Times New Roman" pitchFamily="18" charset="0"/>
                <a:cs typeface="Times New Roman" pitchFamily="18" charset="0"/>
              </a:rPr>
              <a:t>The answer to those questions lies in our habits.</a:t>
            </a:r>
            <a:r>
              <a:rPr lang="en-US" sz="2400" i="1" dirty="0">
                <a:latin typeface="Times New Roman" pitchFamily="18" charset="0"/>
                <a:cs typeface="Times New Roman" pitchFamily="18" charset="0"/>
              </a:rPr>
              <a:t> Since 40% of our behavior is habit-driven, if you want to control your ability to be self-disciplined, you have to control your habits.</a:t>
            </a:r>
            <a:endParaRPr lang="en-US" sz="2400" dirty="0">
              <a:latin typeface="Times New Roman" pitchFamily="18" charset="0"/>
              <a:cs typeface="Times New Roman" pitchFamily="18" charset="0"/>
            </a:endParaRPr>
          </a:p>
        </p:txBody>
      </p:sp>
    </p:spTree>
    <p:extLst>
      <p:ext uri="{BB962C8B-B14F-4D97-AF65-F5344CB8AC3E}">
        <p14:creationId xmlns="" xmlns:p14="http://schemas.microsoft.com/office/powerpoint/2010/main" val="17186578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C:\Users\drrabia\Desktop\img_a678b660aa19adfe03fe2657df669d4f_1547196758143_original.jpg"/>
          <p:cNvPicPr>
            <a:picLocks noGrp="1" noChangeAspect="1" noChangeArrowheads="1"/>
          </p:cNvPicPr>
          <p:nvPr>
            <p:ph idx="1"/>
          </p:nvPr>
        </p:nvPicPr>
        <p:blipFill>
          <a:blip r:embed="rId2"/>
          <a:stretch>
            <a:fillRect/>
          </a:stretch>
        </p:blipFill>
        <p:spPr bwMode="auto">
          <a:xfrm>
            <a:off x="2597020" y="1981200"/>
            <a:ext cx="6997959" cy="4114800"/>
          </a:xfrm>
          <a:prstGeom prst="rect">
            <a:avLst/>
          </a:prstGeom>
          <a:noFill/>
        </p:spPr>
      </p:pic>
      <p:sp>
        <p:nvSpPr>
          <p:cNvPr id="2" name="Title 1"/>
          <p:cNvSpPr>
            <a:spLocks noGrp="1"/>
          </p:cNvSpPr>
          <p:nvPr>
            <p:ph type="title"/>
          </p:nvPr>
        </p:nvSpPr>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400" dirty="0" smtClean="0">
                <a:latin typeface="Times New Roman" pitchFamily="18" charset="0"/>
                <a:cs typeface="Times New Roman" pitchFamily="18" charset="0"/>
              </a:rPr>
              <a:t>1</a:t>
            </a:r>
            <a:r>
              <a:rPr lang="en-US" sz="2400" dirty="0">
                <a:latin typeface="Times New Roman" pitchFamily="18" charset="0"/>
                <a:cs typeface="Times New Roman" pitchFamily="18" charset="0"/>
              </a:rPr>
              <a:t>. </a:t>
            </a:r>
            <a:r>
              <a:rPr lang="en-US" sz="2400" dirty="0">
                <a:solidFill>
                  <a:srgbClr val="C00000"/>
                </a:solidFill>
                <a:effectLst>
                  <a:outerShdw blurRad="38100" dist="38100" dir="2700000" algn="tl">
                    <a:srgbClr val="000000">
                      <a:alpha val="43137"/>
                    </a:srgbClr>
                  </a:outerShdw>
                </a:effectLst>
                <a:latin typeface="Times New Roman" pitchFamily="18" charset="0"/>
                <a:cs typeface="Times New Roman" pitchFamily="18" charset="0"/>
              </a:rPr>
              <a:t>The Discipline of Clear Thinking. </a:t>
            </a:r>
            <a:r>
              <a:rPr lang="en-US" sz="2400" dirty="0">
                <a:latin typeface="Times New Roman" pitchFamily="18" charset="0"/>
                <a:cs typeface="Times New Roman" pitchFamily="18" charset="0"/>
              </a:rPr>
              <a:t>Take time to think through critical issues and problems in your life. </a:t>
            </a:r>
          </a:p>
          <a:p>
            <a:r>
              <a:rPr lang="en-US" sz="2400" dirty="0">
                <a:latin typeface="Times New Roman" pitchFamily="18" charset="0"/>
                <a:cs typeface="Times New Roman" pitchFamily="18" charset="0"/>
              </a:rPr>
              <a:t>2. </a:t>
            </a:r>
            <a:r>
              <a:rPr lang="en-US" sz="2400" dirty="0">
                <a:solidFill>
                  <a:srgbClr val="C00000"/>
                </a:solidFill>
                <a:effectLst>
                  <a:outerShdw blurRad="38100" dist="38100" dir="2700000" algn="tl">
                    <a:srgbClr val="000000">
                      <a:alpha val="43137"/>
                    </a:srgbClr>
                  </a:outerShdw>
                </a:effectLst>
                <a:latin typeface="Times New Roman" pitchFamily="18" charset="0"/>
                <a:cs typeface="Times New Roman" pitchFamily="18" charset="0"/>
              </a:rPr>
              <a:t>The discipline of daily Goal-setting: </a:t>
            </a:r>
            <a:r>
              <a:rPr lang="en-US" sz="2400" dirty="0">
                <a:latin typeface="Times New Roman" pitchFamily="18" charset="0"/>
                <a:cs typeface="Times New Roman" pitchFamily="18" charset="0"/>
              </a:rPr>
              <a:t>Before you start your day, rewrite your top ten goals in the present tense as though you had already achieved them. </a:t>
            </a:r>
          </a:p>
          <a:p>
            <a:r>
              <a:rPr lang="en-US" sz="2400" dirty="0">
                <a:latin typeface="Times New Roman" pitchFamily="18" charset="0"/>
                <a:cs typeface="Times New Roman" pitchFamily="18" charset="0"/>
              </a:rPr>
              <a:t>3. </a:t>
            </a:r>
            <a:r>
              <a:rPr lang="en-US" sz="2400" dirty="0">
                <a:solidFill>
                  <a:srgbClr val="C00000"/>
                </a:solidFill>
                <a:effectLst>
                  <a:outerShdw blurRad="38100" dist="38100" dir="2700000" algn="tl">
                    <a:srgbClr val="000000">
                      <a:alpha val="43137"/>
                    </a:srgbClr>
                  </a:outerShdw>
                </a:effectLst>
                <a:latin typeface="Times New Roman" pitchFamily="18" charset="0"/>
                <a:cs typeface="Times New Roman" pitchFamily="18" charset="0"/>
              </a:rPr>
              <a:t>The discipline of daily Time Management:</a:t>
            </a:r>
            <a:r>
              <a:rPr lang="en-US" sz="2400" dirty="0">
                <a:latin typeface="Times New Roman" pitchFamily="18" charset="0"/>
                <a:cs typeface="Times New Roman" pitchFamily="18" charset="0"/>
              </a:rPr>
              <a:t> The more you plan, the better you will use time, and you will accomplish more. </a:t>
            </a:r>
          </a:p>
          <a:p>
            <a:r>
              <a:rPr lang="en-US" sz="2400" dirty="0">
                <a:latin typeface="Times New Roman" pitchFamily="18" charset="0"/>
                <a:cs typeface="Times New Roman" pitchFamily="18" charset="0"/>
              </a:rPr>
              <a:t>4</a:t>
            </a:r>
            <a:r>
              <a:rPr lang="en-US" sz="2400" dirty="0">
                <a:solidFill>
                  <a:srgbClr val="C00000"/>
                </a:solidFill>
                <a:effectLst>
                  <a:outerShdw blurRad="38100" dist="38100" dir="2700000" algn="tl">
                    <a:srgbClr val="000000">
                      <a:alpha val="43137"/>
                    </a:srgbClr>
                  </a:outerShdw>
                </a:effectLst>
                <a:latin typeface="Times New Roman" pitchFamily="18" charset="0"/>
                <a:cs typeface="Times New Roman" pitchFamily="18" charset="0"/>
              </a:rPr>
              <a:t>. The discipline of Courage: </a:t>
            </a:r>
            <a:r>
              <a:rPr lang="en-US" sz="2400" dirty="0">
                <a:latin typeface="Times New Roman" pitchFamily="18" charset="0"/>
                <a:cs typeface="Times New Roman" pitchFamily="18" charset="0"/>
              </a:rPr>
              <a:t>Identify one fear in your life. Then confront it by doing whatever it takes to overcome it. </a:t>
            </a:r>
          </a:p>
          <a:p>
            <a:r>
              <a:rPr lang="en-US" sz="2400" dirty="0">
                <a:latin typeface="Times New Roman" pitchFamily="18" charset="0"/>
                <a:cs typeface="Times New Roman" pitchFamily="18" charset="0"/>
              </a:rPr>
              <a:t>5. </a:t>
            </a:r>
            <a:r>
              <a:rPr lang="en-US" sz="2400" dirty="0">
                <a:solidFill>
                  <a:srgbClr val="C00000"/>
                </a:solidFill>
                <a:effectLst>
                  <a:outerShdw blurRad="38100" dist="38100" dir="2700000" algn="tl">
                    <a:srgbClr val="000000">
                      <a:alpha val="43137"/>
                    </a:srgbClr>
                  </a:outerShdw>
                </a:effectLst>
                <a:latin typeface="Times New Roman" pitchFamily="18" charset="0"/>
                <a:cs typeface="Times New Roman" pitchFamily="18" charset="0"/>
              </a:rPr>
              <a:t>The discipline of excellent health habits: </a:t>
            </a:r>
            <a:r>
              <a:rPr lang="en-US" sz="2400" dirty="0">
                <a:latin typeface="Times New Roman" pitchFamily="18" charset="0"/>
                <a:cs typeface="Times New Roman" pitchFamily="18" charset="0"/>
              </a:rPr>
              <a:t>Eat healthy foods, exercise daily. If you do any activity for 21 days, it will become a habit and change your life. </a:t>
            </a:r>
          </a:p>
        </p:txBody>
      </p:sp>
      <p:sp>
        <p:nvSpPr>
          <p:cNvPr id="2" name="Title 1"/>
          <p:cNvSpPr>
            <a:spLocks noGrp="1"/>
          </p:cNvSpPr>
          <p:nvPr>
            <p:ph type="title"/>
          </p:nvPr>
        </p:nvSpPr>
        <p:spPr/>
        <p:txBody>
          <a:bodyPr/>
          <a:lstStyle/>
          <a:p>
            <a:pPr algn="l"/>
            <a:r>
              <a:rPr lang="en-US" sz="3600" b="1" dirty="0" smtClean="0"/>
              <a:t>10 principles of self discipline</a:t>
            </a:r>
            <a:endParaRPr lang="en-US" sz="3600" b="1" dirty="0"/>
          </a:p>
        </p:txBody>
      </p:sp>
    </p:spTree>
    <p:extLst>
      <p:ext uri="{BB962C8B-B14F-4D97-AF65-F5344CB8AC3E}">
        <p14:creationId xmlns="" xmlns:p14="http://schemas.microsoft.com/office/powerpoint/2010/main" val="37008567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61703" y="1981200"/>
            <a:ext cx="11220993" cy="4114800"/>
          </a:xfrm>
        </p:spPr>
        <p:txBody>
          <a:bodyPr>
            <a:normAutofit fontScale="85000" lnSpcReduction="20000"/>
          </a:bodyPr>
          <a:lstStyle/>
          <a:p>
            <a:r>
              <a:rPr lang="en-US" dirty="0"/>
              <a:t>6. </a:t>
            </a:r>
            <a:r>
              <a:rPr lang="en-US" dirty="0">
                <a:solidFill>
                  <a:srgbClr val="C00000"/>
                </a:solidFill>
                <a:effectLst>
                  <a:outerShdw blurRad="38100" dist="38100" dir="2700000" algn="tl">
                    <a:srgbClr val="000000">
                      <a:alpha val="43137"/>
                    </a:srgbClr>
                  </a:outerShdw>
                </a:effectLst>
              </a:rPr>
              <a:t>The discipline of Savings and Investing: </a:t>
            </a:r>
            <a:r>
              <a:rPr lang="en-US" dirty="0"/>
              <a:t>. Delay major purchases </a:t>
            </a:r>
            <a:r>
              <a:rPr lang="en-US" dirty="0" smtClean="0"/>
              <a:t>for </a:t>
            </a:r>
            <a:r>
              <a:rPr lang="en-US" dirty="0"/>
              <a:t>30 days. Pay cash for as many things as possible. </a:t>
            </a:r>
          </a:p>
          <a:p>
            <a:r>
              <a:rPr lang="en-US" dirty="0"/>
              <a:t>7</a:t>
            </a:r>
            <a:r>
              <a:rPr lang="en-US" dirty="0">
                <a:solidFill>
                  <a:srgbClr val="C00000"/>
                </a:solidFill>
                <a:effectLst>
                  <a:outerShdw blurRad="38100" dist="38100" dir="2700000" algn="tl">
                    <a:srgbClr val="000000">
                      <a:alpha val="43137"/>
                    </a:srgbClr>
                  </a:outerShdw>
                </a:effectLst>
              </a:rPr>
              <a:t>. The discipline of Hard Work: </a:t>
            </a:r>
            <a:r>
              <a:rPr lang="en-US" dirty="0"/>
              <a:t>Develop a reputation of being a hard worker. </a:t>
            </a:r>
          </a:p>
          <a:p>
            <a:r>
              <a:rPr lang="en-US" dirty="0"/>
              <a:t>8. </a:t>
            </a:r>
            <a:r>
              <a:rPr lang="en-US" dirty="0">
                <a:solidFill>
                  <a:srgbClr val="C00000"/>
                </a:solidFill>
                <a:effectLst>
                  <a:outerShdw blurRad="38100" dist="38100" dir="2700000" algn="tl">
                    <a:srgbClr val="000000">
                      <a:alpha val="43137"/>
                    </a:srgbClr>
                  </a:outerShdw>
                </a:effectLst>
              </a:rPr>
              <a:t>The discipline of Continuous Learning:</a:t>
            </a:r>
            <a:r>
              <a:rPr lang="en-US" dirty="0"/>
              <a:t> Work on yourself as if your future de-pends on it, because it does! </a:t>
            </a:r>
          </a:p>
          <a:p>
            <a:r>
              <a:rPr lang="en-US" dirty="0"/>
              <a:t>9</a:t>
            </a:r>
            <a:r>
              <a:rPr lang="en-US" dirty="0">
                <a:solidFill>
                  <a:srgbClr val="C00000"/>
                </a:solidFill>
                <a:effectLst>
                  <a:outerShdw blurRad="38100" dist="38100" dir="2700000" algn="tl">
                    <a:srgbClr val="000000">
                      <a:alpha val="43137"/>
                    </a:srgbClr>
                  </a:outerShdw>
                </a:effectLst>
              </a:rPr>
              <a:t>. The discipline of Persistence: </a:t>
            </a:r>
            <a:r>
              <a:rPr lang="en-US" dirty="0"/>
              <a:t>The greatest test of self-discipline is when you persist in the face of adversity and you drive yourself forward to complete your task 100%, no matter how you feel. </a:t>
            </a:r>
          </a:p>
          <a:p>
            <a:r>
              <a:rPr lang="en-US" dirty="0"/>
              <a:t>10. </a:t>
            </a:r>
            <a:r>
              <a:rPr lang="en-US" dirty="0">
                <a:solidFill>
                  <a:srgbClr val="C00000"/>
                </a:solidFill>
                <a:effectLst>
                  <a:outerShdw blurRad="38100" dist="38100" dir="2700000" algn="tl">
                    <a:srgbClr val="000000">
                      <a:alpha val="43137"/>
                    </a:srgbClr>
                  </a:outerShdw>
                </a:effectLst>
              </a:rPr>
              <a:t>The discipline of Self-Control: </a:t>
            </a:r>
            <a:r>
              <a:rPr lang="en-US" dirty="0"/>
              <a:t>Learn to say “No” to your destructive feelings, </a:t>
            </a:r>
          </a:p>
          <a:p>
            <a:endParaRPr lang="en-US" dirty="0"/>
          </a:p>
        </p:txBody>
      </p:sp>
      <p:sp>
        <p:nvSpPr>
          <p:cNvPr id="4" name="Title 1"/>
          <p:cNvSpPr>
            <a:spLocks noGrp="1"/>
          </p:cNvSpPr>
          <p:nvPr>
            <p:ph type="title"/>
          </p:nvPr>
        </p:nvSpPr>
        <p:spPr>
          <a:xfrm>
            <a:off x="914400" y="609600"/>
            <a:ext cx="10363200" cy="1143000"/>
          </a:xfrm>
        </p:spPr>
        <p:txBody>
          <a:bodyPr/>
          <a:lstStyle/>
          <a:p>
            <a:pPr algn="l"/>
            <a:r>
              <a:rPr lang="en-US" sz="3600" b="1" dirty="0" smtClean="0"/>
              <a:t>Principles of self discipline (Contd.)</a:t>
            </a:r>
            <a:endParaRPr lang="en-US" sz="3600" b="1" dirty="0"/>
          </a:p>
        </p:txBody>
      </p:sp>
    </p:spTree>
    <p:extLst>
      <p:ext uri="{BB962C8B-B14F-4D97-AF65-F5344CB8AC3E}">
        <p14:creationId xmlns="" xmlns:p14="http://schemas.microsoft.com/office/powerpoint/2010/main" val="1386429064"/>
      </p:ext>
    </p:extLst>
  </p:cSld>
  <p:clrMapOvr>
    <a:masterClrMapping/>
  </p:clrMapOvr>
  <p:timing>
    <p:tnLst>
      <p:par>
        <p:cTn id="1" dur="indefinite" restart="never" nodeType="tmRoot"/>
      </p:par>
    </p:tnLst>
  </p:timing>
</p:sld>
</file>

<file path=ppt/theme/theme1.xml><?xml version="1.0" encoding="utf-8"?>
<a:theme xmlns:a="http://schemas.openxmlformats.org/drawingml/2006/main" name="Theme new">
  <a:themeElements>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fontScheme name="Blank Presentation">
      <a:majorFont>
        <a:latin typeface="Arial"/>
        <a:ea typeface="ヒラギノ角ゴ Pro W3"/>
        <a:cs typeface=""/>
      </a:majorFont>
      <a:minorFont>
        <a:latin typeface="Arial"/>
        <a:ea typeface="ヒラギノ角ゴ Pro W3"/>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ヒラギノ角ゴ Pro W3" pitchFamily="1"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ヒラギノ角ゴ Pro W3" pitchFamily="1"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Theme new" id="{6C0CF145-0CDC-4CCA-BA8D-F7B13521D986}" vid="{C2226EEC-D9F5-4841-8D82-C166643EA1BD}"/>
    </a:ext>
  </a:extLst>
</a:theme>
</file>

<file path=ppt/theme/theme10.xml><?xml version="1.0" encoding="utf-8"?>
<a:theme xmlns:a="http://schemas.openxmlformats.org/drawingml/2006/main" name="Iqr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Iqra" id="{3AF98CFE-D928-499B-960E-5FD0ACD0C5F2}" vid="{4EB48368-5735-4700-8D4C-45BBDF00EA24}"/>
    </a:ext>
  </a:extLst>
</a:theme>
</file>

<file path=ppt/theme/theme11.xml><?xml version="1.0" encoding="utf-8"?>
<a:theme xmlns:a="http://schemas.openxmlformats.org/drawingml/2006/main" name="Cover and End Slide Master">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eme1">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Theme1" id="{44F57C5B-8062-4EF4-8ACB-7FE243C9CA64}" vid="{BB7EE8C1-C538-4F01-9F79-AA8B1D91FCFF}"/>
    </a:ext>
  </a:extLst>
</a:theme>
</file>

<file path=ppt/theme/theme3.xml><?xml version="1.0" encoding="utf-8"?>
<a:theme xmlns:a="http://schemas.openxmlformats.org/drawingml/2006/main" name="Contents Slide Master">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ection Break Slide Mast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_Theme1">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Theme1" id="{44F57C5B-8062-4EF4-8ACB-7FE243C9CA64}" vid="{BB7EE8C1-C538-4F01-9F79-AA8B1D91FCFF}"/>
    </a:ext>
  </a:extLst>
</a:theme>
</file>

<file path=ppt/theme/theme6.xml><?xml version="1.0" encoding="utf-8"?>
<a:theme xmlns:a="http://schemas.openxmlformats.org/drawingml/2006/main" name="1_Section Break Slide Mast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2_Theme1">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Theme1" id="{44F57C5B-8062-4EF4-8ACB-7FE243C9CA64}" vid="{BB7EE8C1-C538-4F01-9F79-AA8B1D91FCFF}"/>
    </a:ext>
  </a:extLst>
</a:theme>
</file>

<file path=ppt/theme/theme8.xml><?xml version="1.0" encoding="utf-8"?>
<a:theme xmlns:a="http://schemas.openxmlformats.org/drawingml/2006/main" name="2_Contents Slide Master">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2_Section Break Slide Mast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Presentation1</Template>
  <TotalTime>683</TotalTime>
  <Words>1445</Words>
  <Application>Microsoft Office PowerPoint</Application>
  <PresentationFormat>Custom</PresentationFormat>
  <Paragraphs>113</Paragraphs>
  <Slides>30</Slides>
  <Notes>0</Notes>
  <HiddenSlides>0</HiddenSlides>
  <MMClips>0</MMClips>
  <ScaleCrop>false</ScaleCrop>
  <HeadingPairs>
    <vt:vector size="4" baseType="variant">
      <vt:variant>
        <vt:lpstr>Theme</vt:lpstr>
      </vt:variant>
      <vt:variant>
        <vt:i4>11</vt:i4>
      </vt:variant>
      <vt:variant>
        <vt:lpstr>Slide Titles</vt:lpstr>
      </vt:variant>
      <vt:variant>
        <vt:i4>30</vt:i4>
      </vt:variant>
    </vt:vector>
  </HeadingPairs>
  <TitlesOfParts>
    <vt:vector size="41" baseType="lpstr">
      <vt:lpstr>Theme new</vt:lpstr>
      <vt:lpstr>Theme1</vt:lpstr>
      <vt:lpstr>Contents Slide Master</vt:lpstr>
      <vt:lpstr>Section Break Slide Master</vt:lpstr>
      <vt:lpstr>1_Theme1</vt:lpstr>
      <vt:lpstr>1_Section Break Slide Master</vt:lpstr>
      <vt:lpstr>2_Theme1</vt:lpstr>
      <vt:lpstr>2_Contents Slide Master</vt:lpstr>
      <vt:lpstr>2_Section Break Slide Master</vt:lpstr>
      <vt:lpstr>Iqra</vt:lpstr>
      <vt:lpstr>Cover and End Slide Master</vt:lpstr>
      <vt:lpstr>Slide 1</vt:lpstr>
      <vt:lpstr>Slide 2</vt:lpstr>
      <vt:lpstr>Slide 3</vt:lpstr>
      <vt:lpstr>At the heart of any successful person, is self-discipline</vt:lpstr>
      <vt:lpstr>Slide 5</vt:lpstr>
      <vt:lpstr>Slide 6</vt:lpstr>
      <vt:lpstr>Slide 7</vt:lpstr>
      <vt:lpstr>10 principles of self discipline</vt:lpstr>
      <vt:lpstr>Principles of self discipline (Contd.)</vt:lpstr>
      <vt:lpstr>Habits</vt:lpstr>
      <vt:lpstr>Slide 11</vt:lpstr>
      <vt:lpstr>10 habits of Self Discipline</vt:lpstr>
      <vt:lpstr>Slide 13</vt:lpstr>
      <vt:lpstr>10 habits of Self Discipline (Cont’d) </vt:lpstr>
      <vt:lpstr>Slide 15</vt:lpstr>
      <vt:lpstr>10 habits of Self Discipline (Contd.) </vt:lpstr>
      <vt:lpstr>10 habits of Self Discipline (Contd.) </vt:lpstr>
      <vt:lpstr>Slide 18</vt:lpstr>
      <vt:lpstr>Activity</vt:lpstr>
      <vt:lpstr>  </vt:lpstr>
      <vt:lpstr>10 habits of Self Discipline (Contd.) </vt:lpstr>
      <vt:lpstr>Slide 22</vt:lpstr>
      <vt:lpstr>Slide 23</vt:lpstr>
      <vt:lpstr>Slide 24</vt:lpstr>
      <vt:lpstr>Slide 25</vt:lpstr>
      <vt:lpstr>Slide 26</vt:lpstr>
      <vt:lpstr>9. Time management</vt:lpstr>
      <vt:lpstr>Slide 28</vt:lpstr>
      <vt:lpstr>Slide 29</vt:lpstr>
      <vt:lpstr>Slide 30</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discipline</dc:title>
  <dc:creator>Salima Ahsan Tejani</dc:creator>
  <cp:lastModifiedBy>DETROIT</cp:lastModifiedBy>
  <cp:revision>52</cp:revision>
  <dcterms:created xsi:type="dcterms:W3CDTF">2018-07-07T06:33:34Z</dcterms:created>
  <dcterms:modified xsi:type="dcterms:W3CDTF">2020-04-24T17:01:57Z</dcterms:modified>
</cp:coreProperties>
</file>

<file path=docProps/thumbnail.jpeg>
</file>